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08" r:id="rId3"/>
    <p:sldId id="302" r:id="rId4"/>
    <p:sldId id="303" r:id="rId5"/>
    <p:sldId id="331" r:id="rId6"/>
    <p:sldId id="304" r:id="rId7"/>
    <p:sldId id="305" r:id="rId8"/>
    <p:sldId id="312" r:id="rId9"/>
    <p:sldId id="306" r:id="rId10"/>
    <p:sldId id="313" r:id="rId11"/>
    <p:sldId id="315" r:id="rId12"/>
    <p:sldId id="321" r:id="rId13"/>
    <p:sldId id="316" r:id="rId14"/>
    <p:sldId id="317" r:id="rId15"/>
    <p:sldId id="318" r:id="rId16"/>
    <p:sldId id="319" r:id="rId17"/>
    <p:sldId id="320" r:id="rId18"/>
    <p:sldId id="329" r:id="rId19"/>
    <p:sldId id="322" r:id="rId20"/>
    <p:sldId id="326" r:id="rId21"/>
    <p:sldId id="327" r:id="rId22"/>
    <p:sldId id="328" r:id="rId23"/>
    <p:sldId id="330" r:id="rId24"/>
    <p:sldId id="332" r:id="rId25"/>
    <p:sldId id="333" r:id="rId26"/>
    <p:sldId id="270" r:id="rId2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6784"/>
    <a:srgbClr val="00009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>
        <p:scale>
          <a:sx n="70" d="100"/>
          <a:sy n="70" d="100"/>
        </p:scale>
        <p:origin x="1380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CAD71E-15CB-4F9D-83C6-FA49A053B642}" type="doc">
      <dgm:prSet loTypeId="urn:microsoft.com/office/officeart/2005/8/layout/process5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A213C360-825A-4268-9A35-88D888B748F1}">
      <dgm:prSet phldrT="[Text]" custT="1"/>
      <dgm:spPr/>
      <dgm:t>
        <a:bodyPr/>
        <a:lstStyle/>
        <a:p>
          <a:r>
            <a:rPr lang="en-US" sz="1100" dirty="0" err="1"/>
            <a:t>Mahasiswa</a:t>
          </a:r>
          <a:r>
            <a:rPr lang="en-US" sz="1100" dirty="0"/>
            <a:t> </a:t>
          </a:r>
          <a:r>
            <a:rPr lang="en-US" sz="1100" dirty="0" err="1"/>
            <a:t>melakukan</a:t>
          </a:r>
          <a:r>
            <a:rPr lang="en-US" sz="1100" dirty="0"/>
            <a:t> </a:t>
          </a:r>
          <a:r>
            <a:rPr lang="en-US" sz="1100" dirty="0" err="1"/>
            <a:t>Penjajagan</a:t>
          </a:r>
          <a:r>
            <a:rPr lang="en-US" sz="1100" dirty="0"/>
            <a:t> </a:t>
          </a:r>
          <a:r>
            <a:rPr lang="en-US" sz="1100" dirty="0" err="1"/>
            <a:t>tempat</a:t>
          </a:r>
          <a:r>
            <a:rPr lang="en-US" sz="1100" dirty="0"/>
            <a:t> KP</a:t>
          </a:r>
          <a:r>
            <a:rPr lang="id-ID" sz="1100" dirty="0"/>
            <a:t> secara informal</a:t>
          </a:r>
        </a:p>
        <a:p>
          <a:r>
            <a:rPr lang="id-ID" sz="1100" dirty="0"/>
            <a:t>Jan –Feb</a:t>
          </a:r>
        </a:p>
      </dgm:t>
    </dgm:pt>
    <dgm:pt modelId="{EF6FD66D-3F17-4894-86EC-195CF3640A0C}" type="parTrans" cxnId="{DF515E1D-D1EA-4FAB-AB44-D52E497B682B}">
      <dgm:prSet/>
      <dgm:spPr/>
      <dgm:t>
        <a:bodyPr/>
        <a:lstStyle/>
        <a:p>
          <a:endParaRPr lang="en-US"/>
        </a:p>
      </dgm:t>
    </dgm:pt>
    <dgm:pt modelId="{A4E5B369-3564-4758-B94D-6F696D024888}" type="sibTrans" cxnId="{DF515E1D-D1EA-4FAB-AB44-D52E497B682B}">
      <dgm:prSet/>
      <dgm:spPr/>
      <dgm:t>
        <a:bodyPr/>
        <a:lstStyle/>
        <a:p>
          <a:endParaRPr lang="en-US"/>
        </a:p>
      </dgm:t>
    </dgm:pt>
    <dgm:pt modelId="{35C31692-AB45-4ABA-A833-55A114FAC7C7}">
      <dgm:prSet phldrT="[Text]" custT="1"/>
      <dgm:spPr/>
      <dgm:t>
        <a:bodyPr/>
        <a:lstStyle/>
        <a:p>
          <a:r>
            <a:rPr lang="id-ID" sz="1000" dirty="0"/>
            <a:t>Surat pengajuan KP  disetujui  dan dittd Doswal,  beserta proposal</a:t>
          </a:r>
        </a:p>
        <a:p>
          <a:r>
            <a:rPr lang="id-ID" sz="1000" dirty="0"/>
            <a:t>Jan- Feb</a:t>
          </a:r>
          <a:r>
            <a:rPr lang="en-US" sz="1000" dirty="0"/>
            <a:t> </a:t>
          </a:r>
        </a:p>
      </dgm:t>
    </dgm:pt>
    <dgm:pt modelId="{977C633C-3171-480B-993E-7D888B2D7554}" type="parTrans" cxnId="{AD355C25-CDEC-4A4B-A727-DD38AB2B3864}">
      <dgm:prSet/>
      <dgm:spPr/>
      <dgm:t>
        <a:bodyPr/>
        <a:lstStyle/>
        <a:p>
          <a:endParaRPr lang="en-US"/>
        </a:p>
      </dgm:t>
    </dgm:pt>
    <dgm:pt modelId="{4A55C8E5-9576-40C1-8B53-867B54940AC4}" type="sibTrans" cxnId="{AD355C25-CDEC-4A4B-A727-DD38AB2B3864}">
      <dgm:prSet/>
      <dgm:spPr/>
      <dgm:t>
        <a:bodyPr/>
        <a:lstStyle/>
        <a:p>
          <a:endParaRPr lang="en-US"/>
        </a:p>
      </dgm:t>
    </dgm:pt>
    <dgm:pt modelId="{44CDFF6E-74B9-45EA-9418-F5831D58C844}">
      <dgm:prSet phldrT="[Text]" custT="1"/>
      <dgm:spPr/>
      <dgm:t>
        <a:bodyPr/>
        <a:lstStyle/>
        <a:p>
          <a:r>
            <a:rPr lang="en-US" sz="1000" dirty="0" err="1"/>
            <a:t>Mahasiswa</a:t>
          </a:r>
          <a:r>
            <a:rPr lang="en-US" sz="1000" dirty="0"/>
            <a:t> </a:t>
          </a:r>
          <a:r>
            <a:rPr lang="id-ID" sz="1000" dirty="0"/>
            <a:t> menyerahkan pengajuan KP ke LAA, LAA mencetakkan surat permohonan KP</a:t>
          </a:r>
        </a:p>
        <a:p>
          <a:r>
            <a:rPr lang="id-ID" sz="1000" dirty="0"/>
            <a:t>Jan- Feb</a:t>
          </a:r>
          <a:r>
            <a:rPr lang="en-US" sz="1000" dirty="0"/>
            <a:t> </a:t>
          </a:r>
        </a:p>
      </dgm:t>
    </dgm:pt>
    <dgm:pt modelId="{E17D68D5-1AEE-4B97-A643-6E71A9A534EC}" type="parTrans" cxnId="{3170BDA4-71C4-4F7F-9573-23F973DF96BB}">
      <dgm:prSet/>
      <dgm:spPr/>
      <dgm:t>
        <a:bodyPr/>
        <a:lstStyle/>
        <a:p>
          <a:endParaRPr lang="en-US"/>
        </a:p>
      </dgm:t>
    </dgm:pt>
    <dgm:pt modelId="{68619F30-56D2-4428-AAAA-AA19D560D74D}" type="sibTrans" cxnId="{3170BDA4-71C4-4F7F-9573-23F973DF96BB}">
      <dgm:prSet/>
      <dgm:spPr/>
      <dgm:t>
        <a:bodyPr/>
        <a:lstStyle/>
        <a:p>
          <a:endParaRPr lang="en-US"/>
        </a:p>
      </dgm:t>
    </dgm:pt>
    <dgm:pt modelId="{C28CA97D-1C18-4ED6-A8E3-5295BA355A24}">
      <dgm:prSet phldrT="[Text]" custT="1"/>
      <dgm:spPr/>
      <dgm:t>
        <a:bodyPr/>
        <a:lstStyle/>
        <a:p>
          <a:r>
            <a:rPr lang="en-US" sz="1050" dirty="0" err="1"/>
            <a:t>Mahasiswa</a:t>
          </a:r>
          <a:r>
            <a:rPr lang="id-ID" sz="1050" dirty="0"/>
            <a:t>  menyerahkan</a:t>
          </a:r>
          <a:r>
            <a:rPr lang="en-US" sz="1050" dirty="0"/>
            <a:t> </a:t>
          </a:r>
          <a:r>
            <a:rPr lang="en-US" sz="1050" dirty="0" err="1"/>
            <a:t>surat</a:t>
          </a:r>
          <a:r>
            <a:rPr lang="en-US" sz="1050" dirty="0"/>
            <a:t> </a:t>
          </a:r>
          <a:r>
            <a:rPr lang="en-US" sz="1050" dirty="0" err="1"/>
            <a:t>permohonan</a:t>
          </a:r>
          <a:r>
            <a:rPr lang="en-US" sz="1050" dirty="0"/>
            <a:t> </a:t>
          </a:r>
          <a:r>
            <a:rPr lang="en-US" sz="1050" dirty="0" err="1"/>
            <a:t>kepada</a:t>
          </a:r>
          <a:r>
            <a:rPr lang="en-US" sz="1050" dirty="0"/>
            <a:t> </a:t>
          </a:r>
          <a:r>
            <a:rPr lang="en-US" sz="1050" dirty="0" err="1"/>
            <a:t>instansi</a:t>
          </a:r>
          <a:r>
            <a:rPr lang="en-US" sz="1050" dirty="0"/>
            <a:t> </a:t>
          </a:r>
          <a:r>
            <a:rPr lang="id-ID" sz="1050" dirty="0"/>
            <a:t> </a:t>
          </a:r>
          <a:r>
            <a:rPr lang="en-US" sz="1050" dirty="0"/>
            <a:t>yang </a:t>
          </a:r>
          <a:r>
            <a:rPr lang="en-US" sz="1050" dirty="0" err="1"/>
            <a:t>dituju</a:t>
          </a:r>
          <a:r>
            <a:rPr lang="id-ID" sz="1050" dirty="0"/>
            <a:t> dilampiri </a:t>
          </a:r>
          <a:r>
            <a:rPr lang="en-US" sz="1050" dirty="0"/>
            <a:t>proposal</a:t>
          </a:r>
        </a:p>
      </dgm:t>
    </dgm:pt>
    <dgm:pt modelId="{2A33984A-9902-4FC9-AF14-13C09D332FC8}" type="parTrans" cxnId="{66B98885-B1CB-4171-B108-4E8506259C10}">
      <dgm:prSet/>
      <dgm:spPr/>
      <dgm:t>
        <a:bodyPr/>
        <a:lstStyle/>
        <a:p>
          <a:endParaRPr lang="en-US"/>
        </a:p>
      </dgm:t>
    </dgm:pt>
    <dgm:pt modelId="{36EFB172-BF00-4E84-89A3-66EFC0A0D3C8}" type="sibTrans" cxnId="{66B98885-B1CB-4171-B108-4E8506259C10}">
      <dgm:prSet/>
      <dgm:spPr/>
      <dgm:t>
        <a:bodyPr/>
        <a:lstStyle/>
        <a:p>
          <a:endParaRPr lang="en-US"/>
        </a:p>
      </dgm:t>
    </dgm:pt>
    <dgm:pt modelId="{5F397FE8-BFE8-4066-8566-FD11DEE38838}">
      <dgm:prSet phldrT="[Text]" custT="1"/>
      <dgm:spPr/>
      <dgm:t>
        <a:bodyPr/>
        <a:lstStyle/>
        <a:p>
          <a:r>
            <a:rPr lang="id-ID" sz="1000" dirty="0"/>
            <a:t>Jika diterima, </a:t>
          </a:r>
        </a:p>
        <a:p>
          <a:r>
            <a:rPr lang="en-US" sz="1000" dirty="0" err="1"/>
            <a:t>Pelaksanaan</a:t>
          </a:r>
          <a:r>
            <a:rPr lang="en-US" sz="1000" dirty="0"/>
            <a:t> </a:t>
          </a:r>
          <a:r>
            <a:rPr lang="en-US" sz="1000" dirty="0" err="1"/>
            <a:t>dan</a:t>
          </a:r>
          <a:r>
            <a:rPr lang="en-US" sz="1000" dirty="0"/>
            <a:t> </a:t>
          </a:r>
          <a:r>
            <a:rPr lang="en-US" sz="1000" dirty="0" err="1"/>
            <a:t>Pembimbingan</a:t>
          </a:r>
          <a:r>
            <a:rPr lang="id-ID" sz="1000" dirty="0"/>
            <a:t> Lapangan  dan Akademik </a:t>
          </a:r>
        </a:p>
        <a:p>
          <a:r>
            <a:rPr lang="id-ID" sz="1000" dirty="0"/>
            <a:t>Juni - Agustus</a:t>
          </a:r>
          <a:r>
            <a:rPr lang="en-US" sz="1000" dirty="0"/>
            <a:t> </a:t>
          </a:r>
        </a:p>
      </dgm:t>
    </dgm:pt>
    <dgm:pt modelId="{1249ED0E-48D1-4E92-88A3-59271198CDC9}" type="parTrans" cxnId="{2F9282F6-0CF8-4BA0-8DC6-4B8DC8965F67}">
      <dgm:prSet/>
      <dgm:spPr/>
      <dgm:t>
        <a:bodyPr/>
        <a:lstStyle/>
        <a:p>
          <a:endParaRPr lang="en-US"/>
        </a:p>
      </dgm:t>
    </dgm:pt>
    <dgm:pt modelId="{EE7D8815-464E-443D-BC95-5C8895AAF35A}" type="sibTrans" cxnId="{2F9282F6-0CF8-4BA0-8DC6-4B8DC8965F67}">
      <dgm:prSet/>
      <dgm:spPr/>
      <dgm:t>
        <a:bodyPr/>
        <a:lstStyle/>
        <a:p>
          <a:endParaRPr lang="en-US"/>
        </a:p>
      </dgm:t>
    </dgm:pt>
    <dgm:pt modelId="{CB145671-F090-41F4-A492-0959EEE58816}">
      <dgm:prSet phldrT="[Text]" custT="1"/>
      <dgm:spPr/>
      <dgm:t>
        <a:bodyPr/>
        <a:lstStyle/>
        <a:p>
          <a:r>
            <a:rPr lang="id-ID" sz="1050" dirty="0"/>
            <a:t>Pembuatan L</a:t>
          </a:r>
          <a:r>
            <a:rPr lang="en-US" sz="1050" dirty="0" err="1"/>
            <a:t>aporan</a:t>
          </a:r>
          <a:r>
            <a:rPr lang="en-US" sz="1050" dirty="0"/>
            <a:t> </a:t>
          </a:r>
          <a:r>
            <a:rPr lang="en-US" sz="1050" dirty="0" err="1"/>
            <a:t>hasil</a:t>
          </a:r>
          <a:r>
            <a:rPr lang="en-US" sz="1050" dirty="0"/>
            <a:t> </a:t>
          </a:r>
          <a:r>
            <a:rPr lang="id-ID" sz="1050" dirty="0"/>
            <a:t>K</a:t>
          </a:r>
          <a:r>
            <a:rPr lang="en-US" sz="1050" dirty="0" err="1"/>
            <a:t>erja</a:t>
          </a:r>
          <a:r>
            <a:rPr lang="en-US" sz="1050" dirty="0"/>
            <a:t> </a:t>
          </a:r>
          <a:r>
            <a:rPr lang="id-ID" sz="1050" dirty="0"/>
            <a:t>Praktik dan dilampiri nilai Pbb Lapangan, nilai Dosen Pbb Akademik</a:t>
          </a:r>
          <a:endParaRPr lang="en-US" sz="1050" dirty="0"/>
        </a:p>
      </dgm:t>
    </dgm:pt>
    <dgm:pt modelId="{10CAB2FA-BA7D-494B-AD64-D452CEC22030}" type="parTrans" cxnId="{9CE8F1E2-6B80-47C8-9F6D-5109683EF96B}">
      <dgm:prSet/>
      <dgm:spPr/>
      <dgm:t>
        <a:bodyPr/>
        <a:lstStyle/>
        <a:p>
          <a:endParaRPr lang="en-US"/>
        </a:p>
      </dgm:t>
    </dgm:pt>
    <dgm:pt modelId="{84695E24-114B-4162-AA4F-CE79C30463E7}" type="sibTrans" cxnId="{9CE8F1E2-6B80-47C8-9F6D-5109683EF96B}">
      <dgm:prSet/>
      <dgm:spPr/>
      <dgm:t>
        <a:bodyPr/>
        <a:lstStyle/>
        <a:p>
          <a:endParaRPr lang="en-US"/>
        </a:p>
      </dgm:t>
    </dgm:pt>
    <dgm:pt modelId="{AC999E33-C697-4D61-BFD1-916CD599F137}">
      <dgm:prSet phldrT="[Text]" custT="1"/>
      <dgm:spPr/>
      <dgm:t>
        <a:bodyPr/>
        <a:lstStyle/>
        <a:p>
          <a:r>
            <a:rPr lang="id-ID" sz="1200"/>
            <a:t>Mahasiswa membuat proposal singkat </a:t>
          </a:r>
          <a:endParaRPr lang="id-ID" sz="1200" dirty="0"/>
        </a:p>
      </dgm:t>
    </dgm:pt>
    <dgm:pt modelId="{62A451AD-3771-478A-A437-FEAE12B6E036}" type="parTrans" cxnId="{EB7F73F5-538A-4559-AACE-4FC417410A58}">
      <dgm:prSet/>
      <dgm:spPr/>
      <dgm:t>
        <a:bodyPr/>
        <a:lstStyle/>
        <a:p>
          <a:endParaRPr lang="en-US"/>
        </a:p>
      </dgm:t>
    </dgm:pt>
    <dgm:pt modelId="{4DB69545-25B8-4E77-9E51-9C649CF679B7}" type="sibTrans" cxnId="{EB7F73F5-538A-4559-AACE-4FC417410A58}">
      <dgm:prSet/>
      <dgm:spPr/>
      <dgm:t>
        <a:bodyPr/>
        <a:lstStyle/>
        <a:p>
          <a:endParaRPr lang="en-US"/>
        </a:p>
      </dgm:t>
    </dgm:pt>
    <dgm:pt modelId="{10B52E7C-797E-4F29-A9E8-007974F6A151}">
      <dgm:prSet phldrT="[Text]" custT="1"/>
      <dgm:spPr/>
      <dgm:t>
        <a:bodyPr/>
        <a:lstStyle/>
        <a:p>
          <a:r>
            <a:rPr lang="id-ID" sz="1200" dirty="0"/>
            <a:t>FTE menerima surat balasan permohonan KP</a:t>
          </a:r>
          <a:endParaRPr lang="en-US" sz="1200" dirty="0"/>
        </a:p>
      </dgm:t>
    </dgm:pt>
    <dgm:pt modelId="{7BB1DE2B-975A-4B8E-945E-A112372A998E}" type="parTrans" cxnId="{86AA5EEB-461C-4DE2-9B63-B26184473EF7}">
      <dgm:prSet/>
      <dgm:spPr/>
      <dgm:t>
        <a:bodyPr/>
        <a:lstStyle/>
        <a:p>
          <a:endParaRPr lang="en-US"/>
        </a:p>
      </dgm:t>
    </dgm:pt>
    <dgm:pt modelId="{4A245186-D288-4E2B-ABC8-08B0A647665E}" type="sibTrans" cxnId="{86AA5EEB-461C-4DE2-9B63-B26184473EF7}">
      <dgm:prSet/>
      <dgm:spPr/>
      <dgm:t>
        <a:bodyPr/>
        <a:lstStyle/>
        <a:p>
          <a:endParaRPr lang="en-US"/>
        </a:p>
      </dgm:t>
    </dgm:pt>
    <dgm:pt modelId="{FF92303E-2005-4CC1-9D77-D2EF2726D121}">
      <dgm:prSet phldrT="[Text]" custT="1"/>
      <dgm:spPr/>
      <dgm:t>
        <a:bodyPr/>
        <a:lstStyle/>
        <a:p>
          <a:r>
            <a:rPr lang="id-ID" sz="1200" dirty="0"/>
            <a:t>Presentasi ke Dosen Penguji KP, lampiran formulir penilaian KP</a:t>
          </a:r>
          <a:endParaRPr lang="en-US" sz="1200" dirty="0"/>
        </a:p>
      </dgm:t>
    </dgm:pt>
    <dgm:pt modelId="{5C85DC8A-A167-4C02-B780-BFDEE35F5E3F}" type="parTrans" cxnId="{EC25B89C-A5DD-4F7F-ABE6-4083D8E55612}">
      <dgm:prSet/>
      <dgm:spPr/>
      <dgm:t>
        <a:bodyPr/>
        <a:lstStyle/>
        <a:p>
          <a:endParaRPr lang="en-US"/>
        </a:p>
      </dgm:t>
    </dgm:pt>
    <dgm:pt modelId="{6B55EEF3-5192-4C82-B21F-FFBB2E2C541D}" type="sibTrans" cxnId="{EC25B89C-A5DD-4F7F-ABE6-4083D8E55612}">
      <dgm:prSet/>
      <dgm:spPr/>
      <dgm:t>
        <a:bodyPr/>
        <a:lstStyle/>
        <a:p>
          <a:endParaRPr lang="en-US"/>
        </a:p>
      </dgm:t>
    </dgm:pt>
    <dgm:pt modelId="{7B555271-E4B6-4E7F-9B9C-05D44AE84A37}">
      <dgm:prSet phldrT="[Text]"/>
      <dgm:spPr/>
      <dgm:t>
        <a:bodyPr/>
        <a:lstStyle/>
        <a:p>
          <a:r>
            <a:rPr lang="id-ID" dirty="0"/>
            <a:t>Dosen Wali/Pembimbing Akademik merekap nilai dan mengunggah nilai  akhir </a:t>
          </a:r>
        </a:p>
        <a:p>
          <a:r>
            <a:rPr lang="id-ID" dirty="0"/>
            <a:t>ke i-Gracias </a:t>
          </a:r>
          <a:endParaRPr lang="en-US" dirty="0"/>
        </a:p>
      </dgm:t>
    </dgm:pt>
    <dgm:pt modelId="{947CD850-C9B0-4D5F-9430-CC705AC1ED76}" type="parTrans" cxnId="{C39BBE4B-50E3-4EA5-A173-B9290D73B260}">
      <dgm:prSet/>
      <dgm:spPr/>
      <dgm:t>
        <a:bodyPr/>
        <a:lstStyle/>
        <a:p>
          <a:endParaRPr lang="en-US"/>
        </a:p>
      </dgm:t>
    </dgm:pt>
    <dgm:pt modelId="{0073D548-AB45-47AC-BA83-23D09304B493}" type="sibTrans" cxnId="{C39BBE4B-50E3-4EA5-A173-B9290D73B260}">
      <dgm:prSet/>
      <dgm:spPr/>
      <dgm:t>
        <a:bodyPr/>
        <a:lstStyle/>
        <a:p>
          <a:endParaRPr lang="en-US"/>
        </a:p>
      </dgm:t>
    </dgm:pt>
    <dgm:pt modelId="{D472BC23-550B-4305-8F88-F7AEDACAA68D}">
      <dgm:prSet phldrT="[Text]" custT="1"/>
      <dgm:spPr/>
      <dgm:t>
        <a:bodyPr/>
        <a:lstStyle/>
        <a:p>
          <a:r>
            <a:rPr lang="id-ID" sz="1400" dirty="0"/>
            <a:t>Dosen Penguji KP ditunjuk oleh Dekan </a:t>
          </a:r>
          <a:endParaRPr lang="en-US" sz="1400" dirty="0"/>
        </a:p>
      </dgm:t>
    </dgm:pt>
    <dgm:pt modelId="{56ACD19D-8171-45EA-99B5-158F45AA0E2E}" type="parTrans" cxnId="{7D82A90E-0A26-4159-AA43-8A1386165BF1}">
      <dgm:prSet/>
      <dgm:spPr/>
      <dgm:t>
        <a:bodyPr/>
        <a:lstStyle/>
        <a:p>
          <a:endParaRPr lang="en-US"/>
        </a:p>
      </dgm:t>
    </dgm:pt>
    <dgm:pt modelId="{C6A7E8F6-7ACA-46B4-918E-43AFF1D3094A}" type="sibTrans" cxnId="{7D82A90E-0A26-4159-AA43-8A1386165BF1}">
      <dgm:prSet/>
      <dgm:spPr/>
      <dgm:t>
        <a:bodyPr/>
        <a:lstStyle/>
        <a:p>
          <a:endParaRPr lang="en-US"/>
        </a:p>
      </dgm:t>
    </dgm:pt>
    <dgm:pt modelId="{F795F72F-385B-47CE-84A7-C4CD8C5A0CF8}">
      <dgm:prSet phldrT="[Text]"/>
      <dgm:spPr/>
      <dgm:t>
        <a:bodyPr/>
        <a:lstStyle/>
        <a:p>
          <a:r>
            <a:rPr lang="en-US" dirty="0" err="1"/>
            <a:t>Ke</a:t>
          </a:r>
          <a:r>
            <a:rPr lang="en-US" dirty="0"/>
            <a:t> </a:t>
          </a:r>
          <a:r>
            <a:rPr lang="en-US" dirty="0" err="1"/>
            <a:t>Instansi</a:t>
          </a:r>
          <a:r>
            <a:rPr lang="en-US" dirty="0"/>
            <a:t> KP: </a:t>
          </a:r>
          <a:r>
            <a:rPr lang="en-US" dirty="0" err="1"/>
            <a:t>ucapan</a:t>
          </a:r>
          <a:r>
            <a:rPr lang="en-US" dirty="0"/>
            <a:t> </a:t>
          </a:r>
          <a:r>
            <a:rPr lang="en-US" dirty="0" err="1"/>
            <a:t>terima</a:t>
          </a:r>
          <a:r>
            <a:rPr lang="en-US" dirty="0"/>
            <a:t> </a:t>
          </a:r>
          <a:r>
            <a:rPr lang="en-US" dirty="0" err="1"/>
            <a:t>kasih</a:t>
          </a:r>
          <a:r>
            <a:rPr lang="en-US" dirty="0"/>
            <a:t>, </a:t>
          </a:r>
          <a:r>
            <a:rPr lang="en-US" dirty="0" err="1"/>
            <a:t>mohon</a:t>
          </a:r>
          <a:r>
            <a:rPr lang="en-US" dirty="0"/>
            <a:t> KP </a:t>
          </a:r>
          <a:r>
            <a:rPr lang="en-US" dirty="0" err="1"/>
            <a:t>mendatang</a:t>
          </a:r>
          <a:r>
            <a:rPr lang="en-US" dirty="0"/>
            <a:t> &amp; </a:t>
          </a:r>
          <a:r>
            <a:rPr lang="en-US" dirty="0" err="1"/>
            <a:t>ijin</a:t>
          </a:r>
          <a:r>
            <a:rPr lang="en-US" dirty="0"/>
            <a:t> </a:t>
          </a:r>
          <a:r>
            <a:rPr lang="en-US" dirty="0" err="1"/>
            <a:t>unggah</a:t>
          </a:r>
          <a:r>
            <a:rPr lang="en-US" dirty="0"/>
            <a:t> </a:t>
          </a:r>
          <a:r>
            <a:rPr lang="en-US" dirty="0" err="1"/>
            <a:t>laporan</a:t>
          </a:r>
          <a:r>
            <a:rPr lang="en-US" dirty="0"/>
            <a:t> KP</a:t>
          </a:r>
        </a:p>
      </dgm:t>
    </dgm:pt>
    <dgm:pt modelId="{A8257BF7-E3A3-4910-9CFF-4A8982CB1AF6}" type="parTrans" cxnId="{1D88A21A-F754-4CEA-A54C-56F362EB779C}">
      <dgm:prSet/>
      <dgm:spPr/>
      <dgm:t>
        <a:bodyPr/>
        <a:lstStyle/>
        <a:p>
          <a:endParaRPr lang="en-US"/>
        </a:p>
      </dgm:t>
    </dgm:pt>
    <dgm:pt modelId="{5D97DE2A-AD82-42D4-890E-6FAF05C7C171}" type="sibTrans" cxnId="{1D88A21A-F754-4CEA-A54C-56F362EB779C}">
      <dgm:prSet/>
      <dgm:spPr/>
      <dgm:t>
        <a:bodyPr/>
        <a:lstStyle/>
        <a:p>
          <a:endParaRPr lang="en-US"/>
        </a:p>
      </dgm:t>
    </dgm:pt>
    <dgm:pt modelId="{351F33E2-61E0-4753-A09C-D6F37C90D406}">
      <dgm:prSet phldrT="[Text]" custT="1"/>
      <dgm:spPr/>
      <dgm:t>
        <a:bodyPr/>
        <a:lstStyle/>
        <a:p>
          <a:r>
            <a:rPr lang="en-US" sz="1200" dirty="0" err="1"/>
            <a:t>Cek</a:t>
          </a:r>
          <a:r>
            <a:rPr lang="en-US" sz="1200" dirty="0"/>
            <a:t> Similarity</a:t>
          </a:r>
        </a:p>
      </dgm:t>
    </dgm:pt>
    <dgm:pt modelId="{A6BBD7C2-B641-416D-BEB1-F76B5F5A1A70}" type="parTrans" cxnId="{2A5511B7-3556-4E9C-8327-2DD7F11991DA}">
      <dgm:prSet/>
      <dgm:spPr/>
      <dgm:t>
        <a:bodyPr/>
        <a:lstStyle/>
        <a:p>
          <a:endParaRPr lang="en-US"/>
        </a:p>
      </dgm:t>
    </dgm:pt>
    <dgm:pt modelId="{F9DD4677-2994-44C7-86FB-578EAE4EE936}" type="sibTrans" cxnId="{2A5511B7-3556-4E9C-8327-2DD7F11991DA}">
      <dgm:prSet/>
      <dgm:spPr/>
      <dgm:t>
        <a:bodyPr/>
        <a:lstStyle/>
        <a:p>
          <a:endParaRPr lang="en-US"/>
        </a:p>
      </dgm:t>
    </dgm:pt>
    <dgm:pt modelId="{1AFFB8B0-84EE-43EC-AF7E-964F8DB3F357}">
      <dgm:prSet phldrT="[Text]"/>
      <dgm:spPr/>
      <dgm:t>
        <a:bodyPr/>
        <a:lstStyle/>
        <a:p>
          <a:r>
            <a:rPr lang="en-US" dirty="0"/>
            <a:t>Deadline </a:t>
          </a:r>
          <a:r>
            <a:rPr lang="en-US" dirty="0" err="1"/>
            <a:t>balasan</a:t>
          </a:r>
          <a:r>
            <a:rPr lang="en-US" dirty="0"/>
            <a:t> KP, </a:t>
          </a:r>
          <a:r>
            <a:rPr lang="en-US" dirty="0" err="1"/>
            <a:t>unggah</a:t>
          </a:r>
          <a:r>
            <a:rPr lang="en-US" dirty="0"/>
            <a:t> </a:t>
          </a:r>
          <a:r>
            <a:rPr lang="en-US" dirty="0" err="1"/>
            <a:t>Laporan</a:t>
          </a:r>
          <a:r>
            <a:rPr lang="en-US" dirty="0"/>
            <a:t> KP </a:t>
          </a:r>
          <a:r>
            <a:rPr lang="en-US" dirty="0" err="1"/>
            <a:t>di</a:t>
          </a:r>
          <a:r>
            <a:rPr lang="en-US" dirty="0"/>
            <a:t> blog </a:t>
          </a:r>
          <a:r>
            <a:rPr lang="en-US" dirty="0" err="1"/>
            <a:t>Dosen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Mhs</a:t>
          </a:r>
          <a:endParaRPr lang="en-US" dirty="0"/>
        </a:p>
      </dgm:t>
    </dgm:pt>
    <dgm:pt modelId="{7E1E094C-97BE-4B19-9C43-5A3E4C6F8B17}" type="parTrans" cxnId="{BE69F66B-3AB1-4A20-B797-91F6AA065EC3}">
      <dgm:prSet/>
      <dgm:spPr/>
      <dgm:t>
        <a:bodyPr/>
        <a:lstStyle/>
        <a:p>
          <a:endParaRPr lang="en-US"/>
        </a:p>
      </dgm:t>
    </dgm:pt>
    <dgm:pt modelId="{A1240C1F-F86C-47AF-A016-237AE82939B8}" type="sibTrans" cxnId="{BE69F66B-3AB1-4A20-B797-91F6AA065EC3}">
      <dgm:prSet/>
      <dgm:spPr/>
      <dgm:t>
        <a:bodyPr/>
        <a:lstStyle/>
        <a:p>
          <a:endParaRPr lang="en-US"/>
        </a:p>
      </dgm:t>
    </dgm:pt>
    <dgm:pt modelId="{508A8CEA-1593-4007-ADA5-D7991D9E171B}" type="pres">
      <dgm:prSet presAssocID="{2ECAD71E-15CB-4F9D-83C6-FA49A053B642}" presName="diagram" presStyleCnt="0">
        <dgm:presLayoutVars>
          <dgm:dir/>
          <dgm:resizeHandles val="exact"/>
        </dgm:presLayoutVars>
      </dgm:prSet>
      <dgm:spPr/>
    </dgm:pt>
    <dgm:pt modelId="{2A320BF9-F94C-4338-BC42-CB0CEB7E905D}" type="pres">
      <dgm:prSet presAssocID="{A213C360-825A-4268-9A35-88D888B748F1}" presName="node" presStyleLbl="node1" presStyleIdx="0" presStyleCnt="14">
        <dgm:presLayoutVars>
          <dgm:bulletEnabled val="1"/>
        </dgm:presLayoutVars>
      </dgm:prSet>
      <dgm:spPr/>
    </dgm:pt>
    <dgm:pt modelId="{9C6BDE9C-2ACF-4F9C-A94F-D7D244AC113D}" type="pres">
      <dgm:prSet presAssocID="{A4E5B369-3564-4758-B94D-6F696D024888}" presName="sibTrans" presStyleLbl="sibTrans2D1" presStyleIdx="0" presStyleCnt="13"/>
      <dgm:spPr/>
    </dgm:pt>
    <dgm:pt modelId="{600F4AF7-093F-45A7-8F70-F74963AB025F}" type="pres">
      <dgm:prSet presAssocID="{A4E5B369-3564-4758-B94D-6F696D024888}" presName="connectorText" presStyleLbl="sibTrans2D1" presStyleIdx="0" presStyleCnt="13"/>
      <dgm:spPr/>
    </dgm:pt>
    <dgm:pt modelId="{A10B231E-9055-4F8E-AE42-491FBBBD317A}" type="pres">
      <dgm:prSet presAssocID="{AC999E33-C697-4D61-BFD1-916CD599F137}" presName="node" presStyleLbl="node1" presStyleIdx="1" presStyleCnt="14">
        <dgm:presLayoutVars>
          <dgm:bulletEnabled val="1"/>
        </dgm:presLayoutVars>
      </dgm:prSet>
      <dgm:spPr/>
    </dgm:pt>
    <dgm:pt modelId="{A93FBD08-2E78-46F8-849B-6C9EE3152A64}" type="pres">
      <dgm:prSet presAssocID="{4DB69545-25B8-4E77-9E51-9C649CF679B7}" presName="sibTrans" presStyleLbl="sibTrans2D1" presStyleIdx="1" presStyleCnt="13"/>
      <dgm:spPr/>
    </dgm:pt>
    <dgm:pt modelId="{2D13C9A3-817F-4394-BF29-E54FB015EA54}" type="pres">
      <dgm:prSet presAssocID="{4DB69545-25B8-4E77-9E51-9C649CF679B7}" presName="connectorText" presStyleLbl="sibTrans2D1" presStyleIdx="1" presStyleCnt="13"/>
      <dgm:spPr/>
    </dgm:pt>
    <dgm:pt modelId="{9EBBEA0E-2860-4881-9B37-3A434F429EF9}" type="pres">
      <dgm:prSet presAssocID="{35C31692-AB45-4ABA-A833-55A114FAC7C7}" presName="node" presStyleLbl="node1" presStyleIdx="2" presStyleCnt="14">
        <dgm:presLayoutVars>
          <dgm:bulletEnabled val="1"/>
        </dgm:presLayoutVars>
      </dgm:prSet>
      <dgm:spPr/>
    </dgm:pt>
    <dgm:pt modelId="{EF206021-A43A-41B8-A99C-93C5F6249F38}" type="pres">
      <dgm:prSet presAssocID="{4A55C8E5-9576-40C1-8B53-867B54940AC4}" presName="sibTrans" presStyleLbl="sibTrans2D1" presStyleIdx="2" presStyleCnt="13"/>
      <dgm:spPr/>
    </dgm:pt>
    <dgm:pt modelId="{1F26C773-7C9A-4189-AA13-A594336AA042}" type="pres">
      <dgm:prSet presAssocID="{4A55C8E5-9576-40C1-8B53-867B54940AC4}" presName="connectorText" presStyleLbl="sibTrans2D1" presStyleIdx="2" presStyleCnt="13"/>
      <dgm:spPr/>
    </dgm:pt>
    <dgm:pt modelId="{C47E3DA2-98CE-47EF-B78A-5C317747920E}" type="pres">
      <dgm:prSet presAssocID="{44CDFF6E-74B9-45EA-9418-F5831D58C844}" presName="node" presStyleLbl="node1" presStyleIdx="3" presStyleCnt="14">
        <dgm:presLayoutVars>
          <dgm:bulletEnabled val="1"/>
        </dgm:presLayoutVars>
      </dgm:prSet>
      <dgm:spPr/>
    </dgm:pt>
    <dgm:pt modelId="{99FDC75F-9D9B-4C66-9433-A04A837741CB}" type="pres">
      <dgm:prSet presAssocID="{68619F30-56D2-4428-AAAA-AA19D560D74D}" presName="sibTrans" presStyleLbl="sibTrans2D1" presStyleIdx="3" presStyleCnt="13"/>
      <dgm:spPr/>
    </dgm:pt>
    <dgm:pt modelId="{7DA79783-D4CD-4251-9CA9-B56C80183D20}" type="pres">
      <dgm:prSet presAssocID="{68619F30-56D2-4428-AAAA-AA19D560D74D}" presName="connectorText" presStyleLbl="sibTrans2D1" presStyleIdx="3" presStyleCnt="13"/>
      <dgm:spPr/>
    </dgm:pt>
    <dgm:pt modelId="{1FE3AC02-CEE1-4438-82BF-C728D3B853B8}" type="pres">
      <dgm:prSet presAssocID="{C28CA97D-1C18-4ED6-A8E3-5295BA355A24}" presName="node" presStyleLbl="node1" presStyleIdx="4" presStyleCnt="14">
        <dgm:presLayoutVars>
          <dgm:bulletEnabled val="1"/>
        </dgm:presLayoutVars>
      </dgm:prSet>
      <dgm:spPr/>
    </dgm:pt>
    <dgm:pt modelId="{85EE1787-7815-4801-8A34-73DCEEAD5FB2}" type="pres">
      <dgm:prSet presAssocID="{36EFB172-BF00-4E84-89A3-66EFC0A0D3C8}" presName="sibTrans" presStyleLbl="sibTrans2D1" presStyleIdx="4" presStyleCnt="13"/>
      <dgm:spPr/>
    </dgm:pt>
    <dgm:pt modelId="{5B0C303D-3F99-4808-8B7A-190EDDEAA102}" type="pres">
      <dgm:prSet presAssocID="{36EFB172-BF00-4E84-89A3-66EFC0A0D3C8}" presName="connectorText" presStyleLbl="sibTrans2D1" presStyleIdx="4" presStyleCnt="13"/>
      <dgm:spPr/>
    </dgm:pt>
    <dgm:pt modelId="{F4D69F9C-01FB-4A27-A355-5552FA9B006F}" type="pres">
      <dgm:prSet presAssocID="{10B52E7C-797E-4F29-A9E8-007974F6A151}" presName="node" presStyleLbl="node1" presStyleIdx="5" presStyleCnt="14">
        <dgm:presLayoutVars>
          <dgm:bulletEnabled val="1"/>
        </dgm:presLayoutVars>
      </dgm:prSet>
      <dgm:spPr/>
    </dgm:pt>
    <dgm:pt modelId="{58A47EB7-DB2A-4587-AFA1-E361637A4982}" type="pres">
      <dgm:prSet presAssocID="{4A245186-D288-4E2B-ABC8-08B0A647665E}" presName="sibTrans" presStyleLbl="sibTrans2D1" presStyleIdx="5" presStyleCnt="13"/>
      <dgm:spPr/>
    </dgm:pt>
    <dgm:pt modelId="{AE15B158-D456-472D-9999-00B39BCA9488}" type="pres">
      <dgm:prSet presAssocID="{4A245186-D288-4E2B-ABC8-08B0A647665E}" presName="connectorText" presStyleLbl="sibTrans2D1" presStyleIdx="5" presStyleCnt="13"/>
      <dgm:spPr/>
    </dgm:pt>
    <dgm:pt modelId="{7F820993-930A-4140-9CCD-9AFBC56D74CB}" type="pres">
      <dgm:prSet presAssocID="{5F397FE8-BFE8-4066-8566-FD11DEE38838}" presName="node" presStyleLbl="node1" presStyleIdx="6" presStyleCnt="14">
        <dgm:presLayoutVars>
          <dgm:bulletEnabled val="1"/>
        </dgm:presLayoutVars>
      </dgm:prSet>
      <dgm:spPr/>
    </dgm:pt>
    <dgm:pt modelId="{9A9AB0EF-15A5-4A15-9B28-AC3D6A1EC148}" type="pres">
      <dgm:prSet presAssocID="{EE7D8815-464E-443D-BC95-5C8895AAF35A}" presName="sibTrans" presStyleLbl="sibTrans2D1" presStyleIdx="6" presStyleCnt="13"/>
      <dgm:spPr/>
    </dgm:pt>
    <dgm:pt modelId="{B9E86312-0D28-45A2-8A9C-98ABD5372956}" type="pres">
      <dgm:prSet presAssocID="{EE7D8815-464E-443D-BC95-5C8895AAF35A}" presName="connectorText" presStyleLbl="sibTrans2D1" presStyleIdx="6" presStyleCnt="13"/>
      <dgm:spPr/>
    </dgm:pt>
    <dgm:pt modelId="{A72A0807-070E-4CAD-B571-85FEBCE292C9}" type="pres">
      <dgm:prSet presAssocID="{CB145671-F090-41F4-A492-0959EEE58816}" presName="node" presStyleLbl="node1" presStyleIdx="7" presStyleCnt="14">
        <dgm:presLayoutVars>
          <dgm:bulletEnabled val="1"/>
        </dgm:presLayoutVars>
      </dgm:prSet>
      <dgm:spPr/>
    </dgm:pt>
    <dgm:pt modelId="{C142BF81-FEB7-49F7-8D9B-73DA5F5C1AA1}" type="pres">
      <dgm:prSet presAssocID="{84695E24-114B-4162-AA4F-CE79C30463E7}" presName="sibTrans" presStyleLbl="sibTrans2D1" presStyleIdx="7" presStyleCnt="13"/>
      <dgm:spPr/>
    </dgm:pt>
    <dgm:pt modelId="{DA5D1C7D-9619-433C-8273-81D559D7DE10}" type="pres">
      <dgm:prSet presAssocID="{84695E24-114B-4162-AA4F-CE79C30463E7}" presName="connectorText" presStyleLbl="sibTrans2D1" presStyleIdx="7" presStyleCnt="13"/>
      <dgm:spPr/>
    </dgm:pt>
    <dgm:pt modelId="{429F9980-0EDF-4126-868B-AF6EB64DE0E5}" type="pres">
      <dgm:prSet presAssocID="{D472BC23-550B-4305-8F88-F7AEDACAA68D}" presName="node" presStyleLbl="node1" presStyleIdx="8" presStyleCnt="14">
        <dgm:presLayoutVars>
          <dgm:bulletEnabled val="1"/>
        </dgm:presLayoutVars>
      </dgm:prSet>
      <dgm:spPr/>
    </dgm:pt>
    <dgm:pt modelId="{4B53EB23-9B6F-4183-87E9-0D4CBF1978DB}" type="pres">
      <dgm:prSet presAssocID="{C6A7E8F6-7ACA-46B4-918E-43AFF1D3094A}" presName="sibTrans" presStyleLbl="sibTrans2D1" presStyleIdx="8" presStyleCnt="13"/>
      <dgm:spPr/>
    </dgm:pt>
    <dgm:pt modelId="{6D9354F3-008C-4818-9677-CB0AF8CDDCF1}" type="pres">
      <dgm:prSet presAssocID="{C6A7E8F6-7ACA-46B4-918E-43AFF1D3094A}" presName="connectorText" presStyleLbl="sibTrans2D1" presStyleIdx="8" presStyleCnt="13"/>
      <dgm:spPr/>
    </dgm:pt>
    <dgm:pt modelId="{70D8928D-6955-444D-AFED-CBB76930FF37}" type="pres">
      <dgm:prSet presAssocID="{FF92303E-2005-4CC1-9D77-D2EF2726D121}" presName="node" presStyleLbl="node1" presStyleIdx="9" presStyleCnt="14">
        <dgm:presLayoutVars>
          <dgm:bulletEnabled val="1"/>
        </dgm:presLayoutVars>
      </dgm:prSet>
      <dgm:spPr/>
    </dgm:pt>
    <dgm:pt modelId="{F69966F5-9119-4520-8A33-F5203681ABD7}" type="pres">
      <dgm:prSet presAssocID="{6B55EEF3-5192-4C82-B21F-FFBB2E2C541D}" presName="sibTrans" presStyleLbl="sibTrans2D1" presStyleIdx="9" presStyleCnt="13"/>
      <dgm:spPr/>
    </dgm:pt>
    <dgm:pt modelId="{BEE3B7ED-2AB5-428D-9C72-46BD1AD66710}" type="pres">
      <dgm:prSet presAssocID="{6B55EEF3-5192-4C82-B21F-FFBB2E2C541D}" presName="connectorText" presStyleLbl="sibTrans2D1" presStyleIdx="9" presStyleCnt="13"/>
      <dgm:spPr/>
    </dgm:pt>
    <dgm:pt modelId="{57DC4584-1903-474A-B2AC-0DD9EB38C35C}" type="pres">
      <dgm:prSet presAssocID="{351F33E2-61E0-4753-A09C-D6F37C90D406}" presName="node" presStyleLbl="node1" presStyleIdx="10" presStyleCnt="14">
        <dgm:presLayoutVars>
          <dgm:bulletEnabled val="1"/>
        </dgm:presLayoutVars>
      </dgm:prSet>
      <dgm:spPr/>
    </dgm:pt>
    <dgm:pt modelId="{5B134B99-EA7D-4FAB-933F-DB055E55AFF8}" type="pres">
      <dgm:prSet presAssocID="{F9DD4677-2994-44C7-86FB-578EAE4EE936}" presName="sibTrans" presStyleLbl="sibTrans2D1" presStyleIdx="10" presStyleCnt="13"/>
      <dgm:spPr/>
    </dgm:pt>
    <dgm:pt modelId="{F97BF037-D18B-4F57-A969-265CD7DB86D3}" type="pres">
      <dgm:prSet presAssocID="{F9DD4677-2994-44C7-86FB-578EAE4EE936}" presName="connectorText" presStyleLbl="sibTrans2D1" presStyleIdx="10" presStyleCnt="13"/>
      <dgm:spPr/>
    </dgm:pt>
    <dgm:pt modelId="{855FFC95-32AE-4D7B-8159-CD1792718BC1}" type="pres">
      <dgm:prSet presAssocID="{7B555271-E4B6-4E7F-9B9C-05D44AE84A37}" presName="node" presStyleLbl="node1" presStyleIdx="11" presStyleCnt="14">
        <dgm:presLayoutVars>
          <dgm:bulletEnabled val="1"/>
        </dgm:presLayoutVars>
      </dgm:prSet>
      <dgm:spPr/>
    </dgm:pt>
    <dgm:pt modelId="{4C4EFC3A-CA0C-4ED2-B262-643699A58E24}" type="pres">
      <dgm:prSet presAssocID="{0073D548-AB45-47AC-BA83-23D09304B493}" presName="sibTrans" presStyleLbl="sibTrans2D1" presStyleIdx="11" presStyleCnt="13"/>
      <dgm:spPr/>
    </dgm:pt>
    <dgm:pt modelId="{2093A5DB-B353-4F95-849F-FDC77DE6D044}" type="pres">
      <dgm:prSet presAssocID="{0073D548-AB45-47AC-BA83-23D09304B493}" presName="connectorText" presStyleLbl="sibTrans2D1" presStyleIdx="11" presStyleCnt="13"/>
      <dgm:spPr/>
    </dgm:pt>
    <dgm:pt modelId="{DDEAFFBC-5727-42EB-AA95-3683A3A1DACD}" type="pres">
      <dgm:prSet presAssocID="{F795F72F-385B-47CE-84A7-C4CD8C5A0CF8}" presName="node" presStyleLbl="node1" presStyleIdx="12" presStyleCnt="14">
        <dgm:presLayoutVars>
          <dgm:bulletEnabled val="1"/>
        </dgm:presLayoutVars>
      </dgm:prSet>
      <dgm:spPr/>
    </dgm:pt>
    <dgm:pt modelId="{77A871F1-FD6F-4F98-8E26-D4789C30A4D1}" type="pres">
      <dgm:prSet presAssocID="{5D97DE2A-AD82-42D4-890E-6FAF05C7C171}" presName="sibTrans" presStyleLbl="sibTrans2D1" presStyleIdx="12" presStyleCnt="13"/>
      <dgm:spPr/>
    </dgm:pt>
    <dgm:pt modelId="{4B425C72-075E-472C-9ED5-F1E0D12DEFC5}" type="pres">
      <dgm:prSet presAssocID="{5D97DE2A-AD82-42D4-890E-6FAF05C7C171}" presName="connectorText" presStyleLbl="sibTrans2D1" presStyleIdx="12" presStyleCnt="13"/>
      <dgm:spPr/>
    </dgm:pt>
    <dgm:pt modelId="{EAC33883-D24B-47B8-83D1-00C55C1D7496}" type="pres">
      <dgm:prSet presAssocID="{1AFFB8B0-84EE-43EC-AF7E-964F8DB3F357}" presName="node" presStyleLbl="node1" presStyleIdx="13" presStyleCnt="14">
        <dgm:presLayoutVars>
          <dgm:bulletEnabled val="1"/>
        </dgm:presLayoutVars>
      </dgm:prSet>
      <dgm:spPr/>
    </dgm:pt>
  </dgm:ptLst>
  <dgm:cxnLst>
    <dgm:cxn modelId="{7D82A90E-0A26-4159-AA43-8A1386165BF1}" srcId="{2ECAD71E-15CB-4F9D-83C6-FA49A053B642}" destId="{D472BC23-550B-4305-8F88-F7AEDACAA68D}" srcOrd="8" destOrd="0" parTransId="{56ACD19D-8171-45EA-99B5-158F45AA0E2E}" sibTransId="{C6A7E8F6-7ACA-46B4-918E-43AFF1D3094A}"/>
    <dgm:cxn modelId="{F45AC186-FAE9-4C58-BF4D-FD24DE13C97F}" type="presOf" srcId="{351F33E2-61E0-4753-A09C-D6F37C90D406}" destId="{57DC4584-1903-474A-B2AC-0DD9EB38C35C}" srcOrd="0" destOrd="0" presId="urn:microsoft.com/office/officeart/2005/8/layout/process5"/>
    <dgm:cxn modelId="{39E952F2-867D-46CB-8EF4-8994DE2D7F5A}" type="presOf" srcId="{36EFB172-BF00-4E84-89A3-66EFC0A0D3C8}" destId="{85EE1787-7815-4801-8A34-73DCEEAD5FB2}" srcOrd="0" destOrd="0" presId="urn:microsoft.com/office/officeart/2005/8/layout/process5"/>
    <dgm:cxn modelId="{80438B28-7E44-4099-B3A5-568D404C5F40}" type="presOf" srcId="{A4E5B369-3564-4758-B94D-6F696D024888}" destId="{9C6BDE9C-2ACF-4F9C-A94F-D7D244AC113D}" srcOrd="0" destOrd="0" presId="urn:microsoft.com/office/officeart/2005/8/layout/process5"/>
    <dgm:cxn modelId="{658D0CFE-9055-4AAE-AD6A-7073C1D9D072}" type="presOf" srcId="{A213C360-825A-4268-9A35-88D888B748F1}" destId="{2A320BF9-F94C-4338-BC42-CB0CEB7E905D}" srcOrd="0" destOrd="0" presId="urn:microsoft.com/office/officeart/2005/8/layout/process5"/>
    <dgm:cxn modelId="{51EBE338-B7BC-4356-AE32-6B95191A9408}" type="presOf" srcId="{C28CA97D-1C18-4ED6-A8E3-5295BA355A24}" destId="{1FE3AC02-CEE1-4438-82BF-C728D3B853B8}" srcOrd="0" destOrd="0" presId="urn:microsoft.com/office/officeart/2005/8/layout/process5"/>
    <dgm:cxn modelId="{B38F1C06-6686-421B-B7FC-85EF41C4221D}" type="presOf" srcId="{4A55C8E5-9576-40C1-8B53-867B54940AC4}" destId="{EF206021-A43A-41B8-A99C-93C5F6249F38}" srcOrd="0" destOrd="0" presId="urn:microsoft.com/office/officeart/2005/8/layout/process5"/>
    <dgm:cxn modelId="{1943E1D6-01B5-4BFD-BAB0-FBBB21353B69}" type="presOf" srcId="{6B55EEF3-5192-4C82-B21F-FFBB2E2C541D}" destId="{F69966F5-9119-4520-8A33-F5203681ABD7}" srcOrd="0" destOrd="0" presId="urn:microsoft.com/office/officeart/2005/8/layout/process5"/>
    <dgm:cxn modelId="{9A135080-CBEA-45E9-BCC3-25DF1FE609BD}" type="presOf" srcId="{0073D548-AB45-47AC-BA83-23D09304B493}" destId="{4C4EFC3A-CA0C-4ED2-B262-643699A58E24}" srcOrd="0" destOrd="0" presId="urn:microsoft.com/office/officeart/2005/8/layout/process5"/>
    <dgm:cxn modelId="{1B3150C8-E1BE-4B19-8964-83664D0DDC2F}" type="presOf" srcId="{5D97DE2A-AD82-42D4-890E-6FAF05C7C171}" destId="{77A871F1-FD6F-4F98-8E26-D4789C30A4D1}" srcOrd="0" destOrd="0" presId="urn:microsoft.com/office/officeart/2005/8/layout/process5"/>
    <dgm:cxn modelId="{C37C78AF-2E69-422C-A5A9-478E628001CB}" type="presOf" srcId="{0073D548-AB45-47AC-BA83-23D09304B493}" destId="{2093A5DB-B353-4F95-849F-FDC77DE6D044}" srcOrd="1" destOrd="0" presId="urn:microsoft.com/office/officeart/2005/8/layout/process5"/>
    <dgm:cxn modelId="{A13A7C7A-0939-4690-BC9D-F4C010B74867}" type="presOf" srcId="{F9DD4677-2994-44C7-86FB-578EAE4EE936}" destId="{5B134B99-EA7D-4FAB-933F-DB055E55AFF8}" srcOrd="0" destOrd="0" presId="urn:microsoft.com/office/officeart/2005/8/layout/process5"/>
    <dgm:cxn modelId="{82EA67AE-DE8E-45C6-925E-E4F1A587E75C}" type="presOf" srcId="{2ECAD71E-15CB-4F9D-83C6-FA49A053B642}" destId="{508A8CEA-1593-4007-ADA5-D7991D9E171B}" srcOrd="0" destOrd="0" presId="urn:microsoft.com/office/officeart/2005/8/layout/process5"/>
    <dgm:cxn modelId="{DF515E1D-D1EA-4FAB-AB44-D52E497B682B}" srcId="{2ECAD71E-15CB-4F9D-83C6-FA49A053B642}" destId="{A213C360-825A-4268-9A35-88D888B748F1}" srcOrd="0" destOrd="0" parTransId="{EF6FD66D-3F17-4894-86EC-195CF3640A0C}" sibTransId="{A4E5B369-3564-4758-B94D-6F696D024888}"/>
    <dgm:cxn modelId="{92DCF50E-3D40-416F-8A2A-DC2A7E85DFF2}" type="presOf" srcId="{AC999E33-C697-4D61-BFD1-916CD599F137}" destId="{A10B231E-9055-4F8E-AE42-491FBBBD317A}" srcOrd="0" destOrd="0" presId="urn:microsoft.com/office/officeart/2005/8/layout/process5"/>
    <dgm:cxn modelId="{1027F0A3-50E1-44B0-AA1F-9B98B2F370E1}" type="presOf" srcId="{44CDFF6E-74B9-45EA-9418-F5831D58C844}" destId="{C47E3DA2-98CE-47EF-B78A-5C317747920E}" srcOrd="0" destOrd="0" presId="urn:microsoft.com/office/officeart/2005/8/layout/process5"/>
    <dgm:cxn modelId="{9F05263A-79B3-4ECA-A65E-BBFC122C22F2}" type="presOf" srcId="{5F397FE8-BFE8-4066-8566-FD11DEE38838}" destId="{7F820993-930A-4140-9CCD-9AFBC56D74CB}" srcOrd="0" destOrd="0" presId="urn:microsoft.com/office/officeart/2005/8/layout/process5"/>
    <dgm:cxn modelId="{3170BDA4-71C4-4F7F-9573-23F973DF96BB}" srcId="{2ECAD71E-15CB-4F9D-83C6-FA49A053B642}" destId="{44CDFF6E-74B9-45EA-9418-F5831D58C844}" srcOrd="3" destOrd="0" parTransId="{E17D68D5-1AEE-4B97-A643-6E71A9A534EC}" sibTransId="{68619F30-56D2-4428-AAAA-AA19D560D74D}"/>
    <dgm:cxn modelId="{37D99262-CEA4-46FF-9870-F6468E9B44B9}" type="presOf" srcId="{D472BC23-550B-4305-8F88-F7AEDACAA68D}" destId="{429F9980-0EDF-4126-868B-AF6EB64DE0E5}" srcOrd="0" destOrd="0" presId="urn:microsoft.com/office/officeart/2005/8/layout/process5"/>
    <dgm:cxn modelId="{9B24D7B4-53B7-4AED-B3D7-E461C280BF24}" type="presOf" srcId="{68619F30-56D2-4428-AAAA-AA19D560D74D}" destId="{99FDC75F-9D9B-4C66-9433-A04A837741CB}" srcOrd="0" destOrd="0" presId="urn:microsoft.com/office/officeart/2005/8/layout/process5"/>
    <dgm:cxn modelId="{F3FFCF19-74CC-4AC8-AD19-361D9C2CD562}" type="presOf" srcId="{A4E5B369-3564-4758-B94D-6F696D024888}" destId="{600F4AF7-093F-45A7-8F70-F74963AB025F}" srcOrd="1" destOrd="0" presId="urn:microsoft.com/office/officeart/2005/8/layout/process5"/>
    <dgm:cxn modelId="{AD355C25-CDEC-4A4B-A727-DD38AB2B3864}" srcId="{2ECAD71E-15CB-4F9D-83C6-FA49A053B642}" destId="{35C31692-AB45-4ABA-A833-55A114FAC7C7}" srcOrd="2" destOrd="0" parTransId="{977C633C-3171-480B-993E-7D888B2D7554}" sibTransId="{4A55C8E5-9576-40C1-8B53-867B54940AC4}"/>
    <dgm:cxn modelId="{F6CF09DF-B14D-46EC-9FFF-6816452EBED7}" type="presOf" srcId="{EE7D8815-464E-443D-BC95-5C8895AAF35A}" destId="{B9E86312-0D28-45A2-8A9C-98ABD5372956}" srcOrd="1" destOrd="0" presId="urn:microsoft.com/office/officeart/2005/8/layout/process5"/>
    <dgm:cxn modelId="{25EB9961-D348-4243-823B-75261E8A470A}" type="presOf" srcId="{EE7D8815-464E-443D-BC95-5C8895AAF35A}" destId="{9A9AB0EF-15A5-4A15-9B28-AC3D6A1EC148}" srcOrd="0" destOrd="0" presId="urn:microsoft.com/office/officeart/2005/8/layout/process5"/>
    <dgm:cxn modelId="{F9862592-B7CA-40B5-8E57-0B2A4F1967EE}" type="presOf" srcId="{4A55C8E5-9576-40C1-8B53-867B54940AC4}" destId="{1F26C773-7C9A-4189-AA13-A594336AA042}" srcOrd="1" destOrd="0" presId="urn:microsoft.com/office/officeart/2005/8/layout/process5"/>
    <dgm:cxn modelId="{59A2169E-F670-41CC-8810-195E95ADCAEC}" type="presOf" srcId="{C6A7E8F6-7ACA-46B4-918E-43AFF1D3094A}" destId="{4B53EB23-9B6F-4183-87E9-0D4CBF1978DB}" srcOrd="0" destOrd="0" presId="urn:microsoft.com/office/officeart/2005/8/layout/process5"/>
    <dgm:cxn modelId="{66B98885-B1CB-4171-B108-4E8506259C10}" srcId="{2ECAD71E-15CB-4F9D-83C6-FA49A053B642}" destId="{C28CA97D-1C18-4ED6-A8E3-5295BA355A24}" srcOrd="4" destOrd="0" parTransId="{2A33984A-9902-4FC9-AF14-13C09D332FC8}" sibTransId="{36EFB172-BF00-4E84-89A3-66EFC0A0D3C8}"/>
    <dgm:cxn modelId="{726423F5-631A-44E7-8E4A-5D3E6CC50CF4}" type="presOf" srcId="{68619F30-56D2-4428-AAAA-AA19D560D74D}" destId="{7DA79783-D4CD-4251-9CA9-B56C80183D20}" srcOrd="1" destOrd="0" presId="urn:microsoft.com/office/officeart/2005/8/layout/process5"/>
    <dgm:cxn modelId="{4FCDA977-3C1E-47B7-ABB5-345B4B8EB960}" type="presOf" srcId="{36EFB172-BF00-4E84-89A3-66EFC0A0D3C8}" destId="{5B0C303D-3F99-4808-8B7A-190EDDEAA102}" srcOrd="1" destOrd="0" presId="urn:microsoft.com/office/officeart/2005/8/layout/process5"/>
    <dgm:cxn modelId="{865BF1B0-3C96-4A70-B3A0-5E4A7B64E257}" type="presOf" srcId="{84695E24-114B-4162-AA4F-CE79C30463E7}" destId="{C142BF81-FEB7-49F7-8D9B-73DA5F5C1AA1}" srcOrd="0" destOrd="0" presId="urn:microsoft.com/office/officeart/2005/8/layout/process5"/>
    <dgm:cxn modelId="{A24789B5-0042-402D-92BE-18DA214F0951}" type="presOf" srcId="{F795F72F-385B-47CE-84A7-C4CD8C5A0CF8}" destId="{DDEAFFBC-5727-42EB-AA95-3683A3A1DACD}" srcOrd="0" destOrd="0" presId="urn:microsoft.com/office/officeart/2005/8/layout/process5"/>
    <dgm:cxn modelId="{D56540C1-0873-4B5A-872D-ECFE789C55FA}" type="presOf" srcId="{C6A7E8F6-7ACA-46B4-918E-43AFF1D3094A}" destId="{6D9354F3-008C-4818-9677-CB0AF8CDDCF1}" srcOrd="1" destOrd="0" presId="urn:microsoft.com/office/officeart/2005/8/layout/process5"/>
    <dgm:cxn modelId="{2F9282F6-0CF8-4BA0-8DC6-4B8DC8965F67}" srcId="{2ECAD71E-15CB-4F9D-83C6-FA49A053B642}" destId="{5F397FE8-BFE8-4066-8566-FD11DEE38838}" srcOrd="6" destOrd="0" parTransId="{1249ED0E-48D1-4E92-88A3-59271198CDC9}" sibTransId="{EE7D8815-464E-443D-BC95-5C8895AAF35A}"/>
    <dgm:cxn modelId="{9CE8F1E2-6B80-47C8-9F6D-5109683EF96B}" srcId="{2ECAD71E-15CB-4F9D-83C6-FA49A053B642}" destId="{CB145671-F090-41F4-A492-0959EEE58816}" srcOrd="7" destOrd="0" parTransId="{10CAB2FA-BA7D-494B-AD64-D452CEC22030}" sibTransId="{84695E24-114B-4162-AA4F-CE79C30463E7}"/>
    <dgm:cxn modelId="{B1B5B2DA-EA27-48F2-AEA7-29F02013A23E}" type="presOf" srcId="{5D97DE2A-AD82-42D4-890E-6FAF05C7C171}" destId="{4B425C72-075E-472C-9ED5-F1E0D12DEFC5}" srcOrd="1" destOrd="0" presId="urn:microsoft.com/office/officeart/2005/8/layout/process5"/>
    <dgm:cxn modelId="{5AF04E2F-2DCF-4F3A-8812-B065E4A17763}" type="presOf" srcId="{7B555271-E4B6-4E7F-9B9C-05D44AE84A37}" destId="{855FFC95-32AE-4D7B-8159-CD1792718BC1}" srcOrd="0" destOrd="0" presId="urn:microsoft.com/office/officeart/2005/8/layout/process5"/>
    <dgm:cxn modelId="{EC25B89C-A5DD-4F7F-ABE6-4083D8E55612}" srcId="{2ECAD71E-15CB-4F9D-83C6-FA49A053B642}" destId="{FF92303E-2005-4CC1-9D77-D2EF2726D121}" srcOrd="9" destOrd="0" parTransId="{5C85DC8A-A167-4C02-B780-BFDEE35F5E3F}" sibTransId="{6B55EEF3-5192-4C82-B21F-FFBB2E2C541D}"/>
    <dgm:cxn modelId="{BE69F66B-3AB1-4A20-B797-91F6AA065EC3}" srcId="{2ECAD71E-15CB-4F9D-83C6-FA49A053B642}" destId="{1AFFB8B0-84EE-43EC-AF7E-964F8DB3F357}" srcOrd="13" destOrd="0" parTransId="{7E1E094C-97BE-4B19-9C43-5A3E4C6F8B17}" sibTransId="{A1240C1F-F86C-47AF-A016-237AE82939B8}"/>
    <dgm:cxn modelId="{104578A2-8720-493A-B52F-5D2D88B1C11C}" type="presOf" srcId="{84695E24-114B-4162-AA4F-CE79C30463E7}" destId="{DA5D1C7D-9619-433C-8273-81D559D7DE10}" srcOrd="1" destOrd="0" presId="urn:microsoft.com/office/officeart/2005/8/layout/process5"/>
    <dgm:cxn modelId="{097F716A-0F5B-4080-B483-C7CBA244DE48}" type="presOf" srcId="{6B55EEF3-5192-4C82-B21F-FFBB2E2C541D}" destId="{BEE3B7ED-2AB5-428D-9C72-46BD1AD66710}" srcOrd="1" destOrd="0" presId="urn:microsoft.com/office/officeart/2005/8/layout/process5"/>
    <dgm:cxn modelId="{D27E5E8A-4941-42EA-B7D7-312305A24428}" type="presOf" srcId="{4DB69545-25B8-4E77-9E51-9C649CF679B7}" destId="{A93FBD08-2E78-46F8-849B-6C9EE3152A64}" srcOrd="0" destOrd="0" presId="urn:microsoft.com/office/officeart/2005/8/layout/process5"/>
    <dgm:cxn modelId="{EB7F73F5-538A-4559-AACE-4FC417410A58}" srcId="{2ECAD71E-15CB-4F9D-83C6-FA49A053B642}" destId="{AC999E33-C697-4D61-BFD1-916CD599F137}" srcOrd="1" destOrd="0" parTransId="{62A451AD-3771-478A-A437-FEAE12B6E036}" sibTransId="{4DB69545-25B8-4E77-9E51-9C649CF679B7}"/>
    <dgm:cxn modelId="{002B1973-5D01-4998-8099-2D711CFC6CC0}" type="presOf" srcId="{F9DD4677-2994-44C7-86FB-578EAE4EE936}" destId="{F97BF037-D18B-4F57-A969-265CD7DB86D3}" srcOrd="1" destOrd="0" presId="urn:microsoft.com/office/officeart/2005/8/layout/process5"/>
    <dgm:cxn modelId="{C39BBE4B-50E3-4EA5-A173-B9290D73B260}" srcId="{2ECAD71E-15CB-4F9D-83C6-FA49A053B642}" destId="{7B555271-E4B6-4E7F-9B9C-05D44AE84A37}" srcOrd="11" destOrd="0" parTransId="{947CD850-C9B0-4D5F-9430-CC705AC1ED76}" sibTransId="{0073D548-AB45-47AC-BA83-23D09304B493}"/>
    <dgm:cxn modelId="{60BFD05C-D3AA-4ABE-9195-2428A7CAF878}" type="presOf" srcId="{4A245186-D288-4E2B-ABC8-08B0A647665E}" destId="{58A47EB7-DB2A-4587-AFA1-E361637A4982}" srcOrd="0" destOrd="0" presId="urn:microsoft.com/office/officeart/2005/8/layout/process5"/>
    <dgm:cxn modelId="{86AA5EEB-461C-4DE2-9B63-B26184473EF7}" srcId="{2ECAD71E-15CB-4F9D-83C6-FA49A053B642}" destId="{10B52E7C-797E-4F29-A9E8-007974F6A151}" srcOrd="5" destOrd="0" parTransId="{7BB1DE2B-975A-4B8E-945E-A112372A998E}" sibTransId="{4A245186-D288-4E2B-ABC8-08B0A647665E}"/>
    <dgm:cxn modelId="{1D88A21A-F754-4CEA-A54C-56F362EB779C}" srcId="{2ECAD71E-15CB-4F9D-83C6-FA49A053B642}" destId="{F795F72F-385B-47CE-84A7-C4CD8C5A0CF8}" srcOrd="12" destOrd="0" parTransId="{A8257BF7-E3A3-4910-9CFF-4A8982CB1AF6}" sibTransId="{5D97DE2A-AD82-42D4-890E-6FAF05C7C171}"/>
    <dgm:cxn modelId="{69D7395A-8404-4D0C-87A3-D82BFE5EFFEF}" type="presOf" srcId="{CB145671-F090-41F4-A492-0959EEE58816}" destId="{A72A0807-070E-4CAD-B571-85FEBCE292C9}" srcOrd="0" destOrd="0" presId="urn:microsoft.com/office/officeart/2005/8/layout/process5"/>
    <dgm:cxn modelId="{9248937C-13EE-4341-8DCC-7ADA50FEB5CF}" type="presOf" srcId="{1AFFB8B0-84EE-43EC-AF7E-964F8DB3F357}" destId="{EAC33883-D24B-47B8-83D1-00C55C1D7496}" srcOrd="0" destOrd="0" presId="urn:microsoft.com/office/officeart/2005/8/layout/process5"/>
    <dgm:cxn modelId="{AB36B94D-1423-439A-87A0-B5D6B54EF1D0}" type="presOf" srcId="{FF92303E-2005-4CC1-9D77-D2EF2726D121}" destId="{70D8928D-6955-444D-AFED-CBB76930FF37}" srcOrd="0" destOrd="0" presId="urn:microsoft.com/office/officeart/2005/8/layout/process5"/>
    <dgm:cxn modelId="{336ED130-C2D4-4561-9CAE-9968D67C2A21}" type="presOf" srcId="{10B52E7C-797E-4F29-A9E8-007974F6A151}" destId="{F4D69F9C-01FB-4A27-A355-5552FA9B006F}" srcOrd="0" destOrd="0" presId="urn:microsoft.com/office/officeart/2005/8/layout/process5"/>
    <dgm:cxn modelId="{4626AC11-21BD-4A33-849E-647DF52A7414}" type="presOf" srcId="{4A245186-D288-4E2B-ABC8-08B0A647665E}" destId="{AE15B158-D456-472D-9999-00B39BCA9488}" srcOrd="1" destOrd="0" presId="urn:microsoft.com/office/officeart/2005/8/layout/process5"/>
    <dgm:cxn modelId="{E2DFB53E-B159-4756-8CDC-CA9D6491C1CA}" type="presOf" srcId="{4DB69545-25B8-4E77-9E51-9C649CF679B7}" destId="{2D13C9A3-817F-4394-BF29-E54FB015EA54}" srcOrd="1" destOrd="0" presId="urn:microsoft.com/office/officeart/2005/8/layout/process5"/>
    <dgm:cxn modelId="{2A5511B7-3556-4E9C-8327-2DD7F11991DA}" srcId="{2ECAD71E-15CB-4F9D-83C6-FA49A053B642}" destId="{351F33E2-61E0-4753-A09C-D6F37C90D406}" srcOrd="10" destOrd="0" parTransId="{A6BBD7C2-B641-416D-BEB1-F76B5F5A1A70}" sibTransId="{F9DD4677-2994-44C7-86FB-578EAE4EE936}"/>
    <dgm:cxn modelId="{E93106D5-A431-4C66-B572-F710DE26CA9E}" type="presOf" srcId="{35C31692-AB45-4ABA-A833-55A114FAC7C7}" destId="{9EBBEA0E-2860-4881-9B37-3A434F429EF9}" srcOrd="0" destOrd="0" presId="urn:microsoft.com/office/officeart/2005/8/layout/process5"/>
    <dgm:cxn modelId="{E559BEDF-BB42-4E64-AFBC-7AD2EAEFF88D}" type="presParOf" srcId="{508A8CEA-1593-4007-ADA5-D7991D9E171B}" destId="{2A320BF9-F94C-4338-BC42-CB0CEB7E905D}" srcOrd="0" destOrd="0" presId="urn:microsoft.com/office/officeart/2005/8/layout/process5"/>
    <dgm:cxn modelId="{89B206E4-0F35-46BA-9688-9495683A3F51}" type="presParOf" srcId="{508A8CEA-1593-4007-ADA5-D7991D9E171B}" destId="{9C6BDE9C-2ACF-4F9C-A94F-D7D244AC113D}" srcOrd="1" destOrd="0" presId="urn:microsoft.com/office/officeart/2005/8/layout/process5"/>
    <dgm:cxn modelId="{562E825C-37D7-4303-AED3-22ABD56B0020}" type="presParOf" srcId="{9C6BDE9C-2ACF-4F9C-A94F-D7D244AC113D}" destId="{600F4AF7-093F-45A7-8F70-F74963AB025F}" srcOrd="0" destOrd="0" presId="urn:microsoft.com/office/officeart/2005/8/layout/process5"/>
    <dgm:cxn modelId="{097FC239-3714-4395-B77B-5D81D8A70BD8}" type="presParOf" srcId="{508A8CEA-1593-4007-ADA5-D7991D9E171B}" destId="{A10B231E-9055-4F8E-AE42-491FBBBD317A}" srcOrd="2" destOrd="0" presId="urn:microsoft.com/office/officeart/2005/8/layout/process5"/>
    <dgm:cxn modelId="{6D3C6DC0-011A-43A5-A85D-2AA5B76278A9}" type="presParOf" srcId="{508A8CEA-1593-4007-ADA5-D7991D9E171B}" destId="{A93FBD08-2E78-46F8-849B-6C9EE3152A64}" srcOrd="3" destOrd="0" presId="urn:microsoft.com/office/officeart/2005/8/layout/process5"/>
    <dgm:cxn modelId="{84AC1CE1-79F6-4486-AF30-D3C18691D74B}" type="presParOf" srcId="{A93FBD08-2E78-46F8-849B-6C9EE3152A64}" destId="{2D13C9A3-817F-4394-BF29-E54FB015EA54}" srcOrd="0" destOrd="0" presId="urn:microsoft.com/office/officeart/2005/8/layout/process5"/>
    <dgm:cxn modelId="{0D32F09D-45D4-44F2-B874-4A61E47F7247}" type="presParOf" srcId="{508A8CEA-1593-4007-ADA5-D7991D9E171B}" destId="{9EBBEA0E-2860-4881-9B37-3A434F429EF9}" srcOrd="4" destOrd="0" presId="urn:microsoft.com/office/officeart/2005/8/layout/process5"/>
    <dgm:cxn modelId="{B615302F-E9BE-4CE4-877E-5E9E15C3386B}" type="presParOf" srcId="{508A8CEA-1593-4007-ADA5-D7991D9E171B}" destId="{EF206021-A43A-41B8-A99C-93C5F6249F38}" srcOrd="5" destOrd="0" presId="urn:microsoft.com/office/officeart/2005/8/layout/process5"/>
    <dgm:cxn modelId="{6AB1DBF3-8329-4B0B-9BD2-767A16DE4A11}" type="presParOf" srcId="{EF206021-A43A-41B8-A99C-93C5F6249F38}" destId="{1F26C773-7C9A-4189-AA13-A594336AA042}" srcOrd="0" destOrd="0" presId="urn:microsoft.com/office/officeart/2005/8/layout/process5"/>
    <dgm:cxn modelId="{18212D1E-CDFC-470C-A7DC-127FE311EB41}" type="presParOf" srcId="{508A8CEA-1593-4007-ADA5-D7991D9E171B}" destId="{C47E3DA2-98CE-47EF-B78A-5C317747920E}" srcOrd="6" destOrd="0" presId="urn:microsoft.com/office/officeart/2005/8/layout/process5"/>
    <dgm:cxn modelId="{7C99CCDD-7DD4-4AC3-9505-E1A7F3C9D728}" type="presParOf" srcId="{508A8CEA-1593-4007-ADA5-D7991D9E171B}" destId="{99FDC75F-9D9B-4C66-9433-A04A837741CB}" srcOrd="7" destOrd="0" presId="urn:microsoft.com/office/officeart/2005/8/layout/process5"/>
    <dgm:cxn modelId="{AB6523B5-A1AB-43C1-9E72-384FF1FB5123}" type="presParOf" srcId="{99FDC75F-9D9B-4C66-9433-A04A837741CB}" destId="{7DA79783-D4CD-4251-9CA9-B56C80183D20}" srcOrd="0" destOrd="0" presId="urn:microsoft.com/office/officeart/2005/8/layout/process5"/>
    <dgm:cxn modelId="{671F52F4-7C1C-460B-9C16-97193E20C490}" type="presParOf" srcId="{508A8CEA-1593-4007-ADA5-D7991D9E171B}" destId="{1FE3AC02-CEE1-4438-82BF-C728D3B853B8}" srcOrd="8" destOrd="0" presId="urn:microsoft.com/office/officeart/2005/8/layout/process5"/>
    <dgm:cxn modelId="{D6639145-4164-4CA1-9815-0C2BDD4B34FC}" type="presParOf" srcId="{508A8CEA-1593-4007-ADA5-D7991D9E171B}" destId="{85EE1787-7815-4801-8A34-73DCEEAD5FB2}" srcOrd="9" destOrd="0" presId="urn:microsoft.com/office/officeart/2005/8/layout/process5"/>
    <dgm:cxn modelId="{926C2229-6D4D-4488-8DF9-406FA0650883}" type="presParOf" srcId="{85EE1787-7815-4801-8A34-73DCEEAD5FB2}" destId="{5B0C303D-3F99-4808-8B7A-190EDDEAA102}" srcOrd="0" destOrd="0" presId="urn:microsoft.com/office/officeart/2005/8/layout/process5"/>
    <dgm:cxn modelId="{3D22EECA-42E5-45DC-9760-AAB1BC7DAA00}" type="presParOf" srcId="{508A8CEA-1593-4007-ADA5-D7991D9E171B}" destId="{F4D69F9C-01FB-4A27-A355-5552FA9B006F}" srcOrd="10" destOrd="0" presId="urn:microsoft.com/office/officeart/2005/8/layout/process5"/>
    <dgm:cxn modelId="{2564646A-2B2A-4D6B-884D-55181C2389EB}" type="presParOf" srcId="{508A8CEA-1593-4007-ADA5-D7991D9E171B}" destId="{58A47EB7-DB2A-4587-AFA1-E361637A4982}" srcOrd="11" destOrd="0" presId="urn:microsoft.com/office/officeart/2005/8/layout/process5"/>
    <dgm:cxn modelId="{EA017113-5935-4353-90E8-4D37B6B0603D}" type="presParOf" srcId="{58A47EB7-DB2A-4587-AFA1-E361637A4982}" destId="{AE15B158-D456-472D-9999-00B39BCA9488}" srcOrd="0" destOrd="0" presId="urn:microsoft.com/office/officeart/2005/8/layout/process5"/>
    <dgm:cxn modelId="{3CE7890D-3B1C-4A24-AA8A-E4F5DEA5F814}" type="presParOf" srcId="{508A8CEA-1593-4007-ADA5-D7991D9E171B}" destId="{7F820993-930A-4140-9CCD-9AFBC56D74CB}" srcOrd="12" destOrd="0" presId="urn:microsoft.com/office/officeart/2005/8/layout/process5"/>
    <dgm:cxn modelId="{8002E150-9E4E-48CD-BEEF-9DBC835F0115}" type="presParOf" srcId="{508A8CEA-1593-4007-ADA5-D7991D9E171B}" destId="{9A9AB0EF-15A5-4A15-9B28-AC3D6A1EC148}" srcOrd="13" destOrd="0" presId="urn:microsoft.com/office/officeart/2005/8/layout/process5"/>
    <dgm:cxn modelId="{0A18207E-8602-4596-8144-9FBB2EC0372E}" type="presParOf" srcId="{9A9AB0EF-15A5-4A15-9B28-AC3D6A1EC148}" destId="{B9E86312-0D28-45A2-8A9C-98ABD5372956}" srcOrd="0" destOrd="0" presId="urn:microsoft.com/office/officeart/2005/8/layout/process5"/>
    <dgm:cxn modelId="{7A8883B1-C31D-4192-9003-9431B2B65EF4}" type="presParOf" srcId="{508A8CEA-1593-4007-ADA5-D7991D9E171B}" destId="{A72A0807-070E-4CAD-B571-85FEBCE292C9}" srcOrd="14" destOrd="0" presId="urn:microsoft.com/office/officeart/2005/8/layout/process5"/>
    <dgm:cxn modelId="{5A496F5B-FA9C-4364-AA5B-0AA85D941030}" type="presParOf" srcId="{508A8CEA-1593-4007-ADA5-D7991D9E171B}" destId="{C142BF81-FEB7-49F7-8D9B-73DA5F5C1AA1}" srcOrd="15" destOrd="0" presId="urn:microsoft.com/office/officeart/2005/8/layout/process5"/>
    <dgm:cxn modelId="{A688AFC1-3244-4FB2-8BF2-BFDDE53BF754}" type="presParOf" srcId="{C142BF81-FEB7-49F7-8D9B-73DA5F5C1AA1}" destId="{DA5D1C7D-9619-433C-8273-81D559D7DE10}" srcOrd="0" destOrd="0" presId="urn:microsoft.com/office/officeart/2005/8/layout/process5"/>
    <dgm:cxn modelId="{F77A10C0-B4A9-46BD-8A80-69D21EFE117D}" type="presParOf" srcId="{508A8CEA-1593-4007-ADA5-D7991D9E171B}" destId="{429F9980-0EDF-4126-868B-AF6EB64DE0E5}" srcOrd="16" destOrd="0" presId="urn:microsoft.com/office/officeart/2005/8/layout/process5"/>
    <dgm:cxn modelId="{9866DD9D-3C88-4387-9FDF-00ABA294AFF9}" type="presParOf" srcId="{508A8CEA-1593-4007-ADA5-D7991D9E171B}" destId="{4B53EB23-9B6F-4183-87E9-0D4CBF1978DB}" srcOrd="17" destOrd="0" presId="urn:microsoft.com/office/officeart/2005/8/layout/process5"/>
    <dgm:cxn modelId="{1FD1FB9D-E053-41E3-9DDF-5F51B0B270AC}" type="presParOf" srcId="{4B53EB23-9B6F-4183-87E9-0D4CBF1978DB}" destId="{6D9354F3-008C-4818-9677-CB0AF8CDDCF1}" srcOrd="0" destOrd="0" presId="urn:microsoft.com/office/officeart/2005/8/layout/process5"/>
    <dgm:cxn modelId="{56485E95-7210-4B25-950D-8F3743C989E5}" type="presParOf" srcId="{508A8CEA-1593-4007-ADA5-D7991D9E171B}" destId="{70D8928D-6955-444D-AFED-CBB76930FF37}" srcOrd="18" destOrd="0" presId="urn:microsoft.com/office/officeart/2005/8/layout/process5"/>
    <dgm:cxn modelId="{05212C0A-3933-4B4B-B1C8-3085D7FB5009}" type="presParOf" srcId="{508A8CEA-1593-4007-ADA5-D7991D9E171B}" destId="{F69966F5-9119-4520-8A33-F5203681ABD7}" srcOrd="19" destOrd="0" presId="urn:microsoft.com/office/officeart/2005/8/layout/process5"/>
    <dgm:cxn modelId="{C9F3E471-0BE9-4822-87F4-5BFC92E2FB96}" type="presParOf" srcId="{F69966F5-9119-4520-8A33-F5203681ABD7}" destId="{BEE3B7ED-2AB5-428D-9C72-46BD1AD66710}" srcOrd="0" destOrd="0" presId="urn:microsoft.com/office/officeart/2005/8/layout/process5"/>
    <dgm:cxn modelId="{466B3874-1608-40A5-BC87-DD2DC761F14E}" type="presParOf" srcId="{508A8CEA-1593-4007-ADA5-D7991D9E171B}" destId="{57DC4584-1903-474A-B2AC-0DD9EB38C35C}" srcOrd="20" destOrd="0" presId="urn:microsoft.com/office/officeart/2005/8/layout/process5"/>
    <dgm:cxn modelId="{35DEE2CC-3567-4960-BFC8-2F0E19CFA99F}" type="presParOf" srcId="{508A8CEA-1593-4007-ADA5-D7991D9E171B}" destId="{5B134B99-EA7D-4FAB-933F-DB055E55AFF8}" srcOrd="21" destOrd="0" presId="urn:microsoft.com/office/officeart/2005/8/layout/process5"/>
    <dgm:cxn modelId="{63E7E32A-9D12-4487-9B4E-B6B13C6A684A}" type="presParOf" srcId="{5B134B99-EA7D-4FAB-933F-DB055E55AFF8}" destId="{F97BF037-D18B-4F57-A969-265CD7DB86D3}" srcOrd="0" destOrd="0" presId="urn:microsoft.com/office/officeart/2005/8/layout/process5"/>
    <dgm:cxn modelId="{CC2350F2-9AF2-499A-8A7B-C8D7216C0A98}" type="presParOf" srcId="{508A8CEA-1593-4007-ADA5-D7991D9E171B}" destId="{855FFC95-32AE-4D7B-8159-CD1792718BC1}" srcOrd="22" destOrd="0" presId="urn:microsoft.com/office/officeart/2005/8/layout/process5"/>
    <dgm:cxn modelId="{E45F27CD-A3B1-4816-8137-2C6CDCEBB480}" type="presParOf" srcId="{508A8CEA-1593-4007-ADA5-D7991D9E171B}" destId="{4C4EFC3A-CA0C-4ED2-B262-643699A58E24}" srcOrd="23" destOrd="0" presId="urn:microsoft.com/office/officeart/2005/8/layout/process5"/>
    <dgm:cxn modelId="{842B7C9D-5485-4E89-AD54-E03BCEA6A8DB}" type="presParOf" srcId="{4C4EFC3A-CA0C-4ED2-B262-643699A58E24}" destId="{2093A5DB-B353-4F95-849F-FDC77DE6D044}" srcOrd="0" destOrd="0" presId="urn:microsoft.com/office/officeart/2005/8/layout/process5"/>
    <dgm:cxn modelId="{9B7B6AF6-2637-497E-A6FF-BF8D317C8988}" type="presParOf" srcId="{508A8CEA-1593-4007-ADA5-D7991D9E171B}" destId="{DDEAFFBC-5727-42EB-AA95-3683A3A1DACD}" srcOrd="24" destOrd="0" presId="urn:microsoft.com/office/officeart/2005/8/layout/process5"/>
    <dgm:cxn modelId="{2F1009CC-C320-40B4-86A1-A972980B39CA}" type="presParOf" srcId="{508A8CEA-1593-4007-ADA5-D7991D9E171B}" destId="{77A871F1-FD6F-4F98-8E26-D4789C30A4D1}" srcOrd="25" destOrd="0" presId="urn:microsoft.com/office/officeart/2005/8/layout/process5"/>
    <dgm:cxn modelId="{D47425EF-A6D4-40CB-840F-690F6DF3E1EB}" type="presParOf" srcId="{77A871F1-FD6F-4F98-8E26-D4789C30A4D1}" destId="{4B425C72-075E-472C-9ED5-F1E0D12DEFC5}" srcOrd="0" destOrd="0" presId="urn:microsoft.com/office/officeart/2005/8/layout/process5"/>
    <dgm:cxn modelId="{02BD0608-6E93-49FE-A00C-A5295CCB85B1}" type="presParOf" srcId="{508A8CEA-1593-4007-ADA5-D7991D9E171B}" destId="{EAC33883-D24B-47B8-83D1-00C55C1D7496}" srcOrd="2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320BF9-F94C-4338-BC42-CB0CEB7E905D}">
      <dsp:nvSpPr>
        <dsp:cNvPr id="0" name=""/>
        <dsp:cNvSpPr/>
      </dsp:nvSpPr>
      <dsp:spPr>
        <a:xfrm>
          <a:off x="200877" y="3405"/>
          <a:ext cx="1418290" cy="8509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Mahasiswa</a:t>
          </a:r>
          <a:r>
            <a:rPr lang="en-US" sz="1100" kern="1200" dirty="0"/>
            <a:t> </a:t>
          </a:r>
          <a:r>
            <a:rPr lang="en-US" sz="1100" kern="1200" dirty="0" err="1"/>
            <a:t>melakukan</a:t>
          </a:r>
          <a:r>
            <a:rPr lang="en-US" sz="1100" kern="1200" dirty="0"/>
            <a:t> </a:t>
          </a:r>
          <a:r>
            <a:rPr lang="en-US" sz="1100" kern="1200" dirty="0" err="1"/>
            <a:t>Penjajagan</a:t>
          </a:r>
          <a:r>
            <a:rPr lang="en-US" sz="1100" kern="1200" dirty="0"/>
            <a:t> </a:t>
          </a:r>
          <a:r>
            <a:rPr lang="en-US" sz="1100" kern="1200" dirty="0" err="1"/>
            <a:t>tempat</a:t>
          </a:r>
          <a:r>
            <a:rPr lang="en-US" sz="1100" kern="1200" dirty="0"/>
            <a:t> KP</a:t>
          </a:r>
          <a:r>
            <a:rPr lang="id-ID" sz="1100" kern="1200" dirty="0"/>
            <a:t> secara informal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100" kern="1200" dirty="0"/>
            <a:t>Jan –Feb</a:t>
          </a:r>
        </a:p>
      </dsp:txBody>
      <dsp:txXfrm>
        <a:off x="225801" y="28329"/>
        <a:ext cx="1368442" cy="801126"/>
      </dsp:txXfrm>
    </dsp:sp>
    <dsp:sp modelId="{9C6BDE9C-2ACF-4F9C-A94F-D7D244AC113D}">
      <dsp:nvSpPr>
        <dsp:cNvPr id="0" name=""/>
        <dsp:cNvSpPr/>
      </dsp:nvSpPr>
      <dsp:spPr>
        <a:xfrm>
          <a:off x="1743976" y="253024"/>
          <a:ext cx="300677" cy="351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743976" y="323371"/>
        <a:ext cx="210474" cy="211042"/>
      </dsp:txXfrm>
    </dsp:sp>
    <dsp:sp modelId="{A10B231E-9055-4F8E-AE42-491FBBBD317A}">
      <dsp:nvSpPr>
        <dsp:cNvPr id="0" name=""/>
        <dsp:cNvSpPr/>
      </dsp:nvSpPr>
      <dsp:spPr>
        <a:xfrm>
          <a:off x="2186483" y="3405"/>
          <a:ext cx="1418290" cy="8509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/>
            <a:t>Mahasiswa membuat proposal singkat </a:t>
          </a:r>
          <a:endParaRPr lang="id-ID" sz="1200" kern="1200" dirty="0"/>
        </a:p>
      </dsp:txBody>
      <dsp:txXfrm>
        <a:off x="2211407" y="28329"/>
        <a:ext cx="1368442" cy="801126"/>
      </dsp:txXfrm>
    </dsp:sp>
    <dsp:sp modelId="{A93FBD08-2E78-46F8-849B-6C9EE3152A64}">
      <dsp:nvSpPr>
        <dsp:cNvPr id="0" name=""/>
        <dsp:cNvSpPr/>
      </dsp:nvSpPr>
      <dsp:spPr>
        <a:xfrm>
          <a:off x="3729583" y="253024"/>
          <a:ext cx="300677" cy="351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729583" y="323371"/>
        <a:ext cx="210474" cy="211042"/>
      </dsp:txXfrm>
    </dsp:sp>
    <dsp:sp modelId="{9EBBEA0E-2860-4881-9B37-3A434F429EF9}">
      <dsp:nvSpPr>
        <dsp:cNvPr id="0" name=""/>
        <dsp:cNvSpPr/>
      </dsp:nvSpPr>
      <dsp:spPr>
        <a:xfrm>
          <a:off x="4172090" y="3405"/>
          <a:ext cx="1418290" cy="85097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000" kern="1200" dirty="0"/>
            <a:t>Surat pengajuan KP  disetujui  dan dittd Doswal,  beserta proposal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000" kern="1200" dirty="0"/>
            <a:t>Jan- Feb</a:t>
          </a:r>
          <a:r>
            <a:rPr lang="en-US" sz="1000" kern="1200" dirty="0"/>
            <a:t> </a:t>
          </a:r>
        </a:p>
      </dsp:txBody>
      <dsp:txXfrm>
        <a:off x="4197014" y="28329"/>
        <a:ext cx="1368442" cy="801126"/>
      </dsp:txXfrm>
    </dsp:sp>
    <dsp:sp modelId="{EF206021-A43A-41B8-A99C-93C5F6249F38}">
      <dsp:nvSpPr>
        <dsp:cNvPr id="0" name=""/>
        <dsp:cNvSpPr/>
      </dsp:nvSpPr>
      <dsp:spPr>
        <a:xfrm>
          <a:off x="5715190" y="253024"/>
          <a:ext cx="300677" cy="351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715190" y="323371"/>
        <a:ext cx="210474" cy="211042"/>
      </dsp:txXfrm>
    </dsp:sp>
    <dsp:sp modelId="{C47E3DA2-98CE-47EF-B78A-5C317747920E}">
      <dsp:nvSpPr>
        <dsp:cNvPr id="0" name=""/>
        <dsp:cNvSpPr/>
      </dsp:nvSpPr>
      <dsp:spPr>
        <a:xfrm>
          <a:off x="6157696" y="3405"/>
          <a:ext cx="1418290" cy="85097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Mahasiswa</a:t>
          </a:r>
          <a:r>
            <a:rPr lang="en-US" sz="1000" kern="1200" dirty="0"/>
            <a:t> </a:t>
          </a:r>
          <a:r>
            <a:rPr lang="id-ID" sz="1000" kern="1200" dirty="0"/>
            <a:t> menyerahkan pengajuan KP ke LAA, LAA mencetakkan surat permohonan KP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000" kern="1200" dirty="0"/>
            <a:t>Jan- Feb</a:t>
          </a:r>
          <a:r>
            <a:rPr lang="en-US" sz="1000" kern="1200" dirty="0"/>
            <a:t> </a:t>
          </a:r>
        </a:p>
      </dsp:txBody>
      <dsp:txXfrm>
        <a:off x="6182620" y="28329"/>
        <a:ext cx="1368442" cy="801126"/>
      </dsp:txXfrm>
    </dsp:sp>
    <dsp:sp modelId="{99FDC75F-9D9B-4C66-9433-A04A837741CB}">
      <dsp:nvSpPr>
        <dsp:cNvPr id="0" name=""/>
        <dsp:cNvSpPr/>
      </dsp:nvSpPr>
      <dsp:spPr>
        <a:xfrm rot="5400000">
          <a:off x="6716503" y="953659"/>
          <a:ext cx="300677" cy="351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-5400000">
        <a:off x="6761321" y="979189"/>
        <a:ext cx="211042" cy="210474"/>
      </dsp:txXfrm>
    </dsp:sp>
    <dsp:sp modelId="{1FE3AC02-CEE1-4438-82BF-C728D3B853B8}">
      <dsp:nvSpPr>
        <dsp:cNvPr id="0" name=""/>
        <dsp:cNvSpPr/>
      </dsp:nvSpPr>
      <dsp:spPr>
        <a:xfrm>
          <a:off x="6157696" y="1421695"/>
          <a:ext cx="1418290" cy="85097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 err="1"/>
            <a:t>Mahasiswa</a:t>
          </a:r>
          <a:r>
            <a:rPr lang="id-ID" sz="1050" kern="1200" dirty="0"/>
            <a:t>  menyerahkan</a:t>
          </a:r>
          <a:r>
            <a:rPr lang="en-US" sz="1050" kern="1200" dirty="0"/>
            <a:t> </a:t>
          </a:r>
          <a:r>
            <a:rPr lang="en-US" sz="1050" kern="1200" dirty="0" err="1"/>
            <a:t>surat</a:t>
          </a:r>
          <a:r>
            <a:rPr lang="en-US" sz="1050" kern="1200" dirty="0"/>
            <a:t> </a:t>
          </a:r>
          <a:r>
            <a:rPr lang="en-US" sz="1050" kern="1200" dirty="0" err="1"/>
            <a:t>permohonan</a:t>
          </a:r>
          <a:r>
            <a:rPr lang="en-US" sz="1050" kern="1200" dirty="0"/>
            <a:t> </a:t>
          </a:r>
          <a:r>
            <a:rPr lang="en-US" sz="1050" kern="1200" dirty="0" err="1"/>
            <a:t>kepada</a:t>
          </a:r>
          <a:r>
            <a:rPr lang="en-US" sz="1050" kern="1200" dirty="0"/>
            <a:t> </a:t>
          </a:r>
          <a:r>
            <a:rPr lang="en-US" sz="1050" kern="1200" dirty="0" err="1"/>
            <a:t>instansi</a:t>
          </a:r>
          <a:r>
            <a:rPr lang="en-US" sz="1050" kern="1200" dirty="0"/>
            <a:t> </a:t>
          </a:r>
          <a:r>
            <a:rPr lang="id-ID" sz="1050" kern="1200" dirty="0"/>
            <a:t> </a:t>
          </a:r>
          <a:r>
            <a:rPr lang="en-US" sz="1050" kern="1200" dirty="0"/>
            <a:t>yang </a:t>
          </a:r>
          <a:r>
            <a:rPr lang="en-US" sz="1050" kern="1200" dirty="0" err="1"/>
            <a:t>dituju</a:t>
          </a:r>
          <a:r>
            <a:rPr lang="id-ID" sz="1050" kern="1200" dirty="0"/>
            <a:t> dilampiri </a:t>
          </a:r>
          <a:r>
            <a:rPr lang="en-US" sz="1050" kern="1200" dirty="0"/>
            <a:t>proposal</a:t>
          </a:r>
        </a:p>
      </dsp:txBody>
      <dsp:txXfrm>
        <a:off x="6182620" y="1446619"/>
        <a:ext cx="1368442" cy="801126"/>
      </dsp:txXfrm>
    </dsp:sp>
    <dsp:sp modelId="{85EE1787-7815-4801-8A34-73DCEEAD5FB2}">
      <dsp:nvSpPr>
        <dsp:cNvPr id="0" name=""/>
        <dsp:cNvSpPr/>
      </dsp:nvSpPr>
      <dsp:spPr>
        <a:xfrm rot="10800000">
          <a:off x="5732209" y="1671314"/>
          <a:ext cx="300677" cy="351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5822412" y="1741661"/>
        <a:ext cx="210474" cy="211042"/>
      </dsp:txXfrm>
    </dsp:sp>
    <dsp:sp modelId="{F4D69F9C-01FB-4A27-A355-5552FA9B006F}">
      <dsp:nvSpPr>
        <dsp:cNvPr id="0" name=""/>
        <dsp:cNvSpPr/>
      </dsp:nvSpPr>
      <dsp:spPr>
        <a:xfrm>
          <a:off x="4172090" y="1421695"/>
          <a:ext cx="1418290" cy="8509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FTE menerima surat balasan permohonan KP</a:t>
          </a:r>
          <a:endParaRPr lang="en-US" sz="1200" kern="1200" dirty="0"/>
        </a:p>
      </dsp:txBody>
      <dsp:txXfrm>
        <a:off x="4197014" y="1446619"/>
        <a:ext cx="1368442" cy="801126"/>
      </dsp:txXfrm>
    </dsp:sp>
    <dsp:sp modelId="{58A47EB7-DB2A-4587-AFA1-E361637A4982}">
      <dsp:nvSpPr>
        <dsp:cNvPr id="0" name=""/>
        <dsp:cNvSpPr/>
      </dsp:nvSpPr>
      <dsp:spPr>
        <a:xfrm rot="10800000">
          <a:off x="3746602" y="1671314"/>
          <a:ext cx="300677" cy="351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3836805" y="1741661"/>
        <a:ext cx="210474" cy="211042"/>
      </dsp:txXfrm>
    </dsp:sp>
    <dsp:sp modelId="{7F820993-930A-4140-9CCD-9AFBC56D74CB}">
      <dsp:nvSpPr>
        <dsp:cNvPr id="0" name=""/>
        <dsp:cNvSpPr/>
      </dsp:nvSpPr>
      <dsp:spPr>
        <a:xfrm>
          <a:off x="2186483" y="1421695"/>
          <a:ext cx="1418290" cy="8509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000" kern="1200" dirty="0"/>
            <a:t>Jika diterima,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Pelaksanaan</a:t>
          </a:r>
          <a:r>
            <a:rPr lang="en-US" sz="1000" kern="1200" dirty="0"/>
            <a:t> </a:t>
          </a:r>
          <a:r>
            <a:rPr lang="en-US" sz="1000" kern="1200" dirty="0" err="1"/>
            <a:t>dan</a:t>
          </a:r>
          <a:r>
            <a:rPr lang="en-US" sz="1000" kern="1200" dirty="0"/>
            <a:t> </a:t>
          </a:r>
          <a:r>
            <a:rPr lang="en-US" sz="1000" kern="1200" dirty="0" err="1"/>
            <a:t>Pembimbingan</a:t>
          </a:r>
          <a:r>
            <a:rPr lang="id-ID" sz="1000" kern="1200" dirty="0"/>
            <a:t> Lapangan  dan Akademik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000" kern="1200" dirty="0"/>
            <a:t>Juni - Agustus</a:t>
          </a:r>
          <a:r>
            <a:rPr lang="en-US" sz="1000" kern="1200" dirty="0"/>
            <a:t> </a:t>
          </a:r>
        </a:p>
      </dsp:txBody>
      <dsp:txXfrm>
        <a:off x="2211407" y="1446619"/>
        <a:ext cx="1368442" cy="801126"/>
      </dsp:txXfrm>
    </dsp:sp>
    <dsp:sp modelId="{9A9AB0EF-15A5-4A15-9B28-AC3D6A1EC148}">
      <dsp:nvSpPr>
        <dsp:cNvPr id="0" name=""/>
        <dsp:cNvSpPr/>
      </dsp:nvSpPr>
      <dsp:spPr>
        <a:xfrm rot="10800000">
          <a:off x="1760996" y="1671314"/>
          <a:ext cx="300677" cy="351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1851199" y="1741661"/>
        <a:ext cx="210474" cy="211042"/>
      </dsp:txXfrm>
    </dsp:sp>
    <dsp:sp modelId="{A72A0807-070E-4CAD-B571-85FEBCE292C9}">
      <dsp:nvSpPr>
        <dsp:cNvPr id="0" name=""/>
        <dsp:cNvSpPr/>
      </dsp:nvSpPr>
      <dsp:spPr>
        <a:xfrm>
          <a:off x="200877" y="1421695"/>
          <a:ext cx="1418290" cy="85097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050" kern="1200" dirty="0"/>
            <a:t>Pembuatan L</a:t>
          </a:r>
          <a:r>
            <a:rPr lang="en-US" sz="1050" kern="1200" dirty="0" err="1"/>
            <a:t>aporan</a:t>
          </a:r>
          <a:r>
            <a:rPr lang="en-US" sz="1050" kern="1200" dirty="0"/>
            <a:t> </a:t>
          </a:r>
          <a:r>
            <a:rPr lang="en-US" sz="1050" kern="1200" dirty="0" err="1"/>
            <a:t>hasil</a:t>
          </a:r>
          <a:r>
            <a:rPr lang="en-US" sz="1050" kern="1200" dirty="0"/>
            <a:t> </a:t>
          </a:r>
          <a:r>
            <a:rPr lang="id-ID" sz="1050" kern="1200" dirty="0"/>
            <a:t>K</a:t>
          </a:r>
          <a:r>
            <a:rPr lang="en-US" sz="1050" kern="1200" dirty="0" err="1"/>
            <a:t>erja</a:t>
          </a:r>
          <a:r>
            <a:rPr lang="en-US" sz="1050" kern="1200" dirty="0"/>
            <a:t> </a:t>
          </a:r>
          <a:r>
            <a:rPr lang="id-ID" sz="1050" kern="1200" dirty="0"/>
            <a:t>Praktik dan dilampiri nilai Pbb Lapangan, nilai Dosen Pbb Akademik</a:t>
          </a:r>
          <a:endParaRPr lang="en-US" sz="1050" kern="1200" dirty="0"/>
        </a:p>
      </dsp:txBody>
      <dsp:txXfrm>
        <a:off x="225801" y="1446619"/>
        <a:ext cx="1368442" cy="801126"/>
      </dsp:txXfrm>
    </dsp:sp>
    <dsp:sp modelId="{C142BF81-FEB7-49F7-8D9B-73DA5F5C1AA1}">
      <dsp:nvSpPr>
        <dsp:cNvPr id="0" name=""/>
        <dsp:cNvSpPr/>
      </dsp:nvSpPr>
      <dsp:spPr>
        <a:xfrm rot="5400000">
          <a:off x="759683" y="2371950"/>
          <a:ext cx="300677" cy="351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-5400000">
        <a:off x="804501" y="2397480"/>
        <a:ext cx="211042" cy="210474"/>
      </dsp:txXfrm>
    </dsp:sp>
    <dsp:sp modelId="{429F9980-0EDF-4126-868B-AF6EB64DE0E5}">
      <dsp:nvSpPr>
        <dsp:cNvPr id="0" name=""/>
        <dsp:cNvSpPr/>
      </dsp:nvSpPr>
      <dsp:spPr>
        <a:xfrm>
          <a:off x="200877" y="2839986"/>
          <a:ext cx="1418290" cy="85097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Dosen Penguji KP ditunjuk oleh Dekan </a:t>
          </a:r>
          <a:endParaRPr lang="en-US" sz="1400" kern="1200" dirty="0"/>
        </a:p>
      </dsp:txBody>
      <dsp:txXfrm>
        <a:off x="225801" y="2864910"/>
        <a:ext cx="1368442" cy="801126"/>
      </dsp:txXfrm>
    </dsp:sp>
    <dsp:sp modelId="{4B53EB23-9B6F-4183-87E9-0D4CBF1978DB}">
      <dsp:nvSpPr>
        <dsp:cNvPr id="0" name=""/>
        <dsp:cNvSpPr/>
      </dsp:nvSpPr>
      <dsp:spPr>
        <a:xfrm>
          <a:off x="1743976" y="3089605"/>
          <a:ext cx="300677" cy="351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743976" y="3159952"/>
        <a:ext cx="210474" cy="211042"/>
      </dsp:txXfrm>
    </dsp:sp>
    <dsp:sp modelId="{70D8928D-6955-444D-AFED-CBB76930FF37}">
      <dsp:nvSpPr>
        <dsp:cNvPr id="0" name=""/>
        <dsp:cNvSpPr/>
      </dsp:nvSpPr>
      <dsp:spPr>
        <a:xfrm>
          <a:off x="2186483" y="2839986"/>
          <a:ext cx="1418290" cy="85097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Presentasi ke Dosen Penguji KP, lampiran formulir penilaian KP</a:t>
          </a:r>
          <a:endParaRPr lang="en-US" sz="1200" kern="1200" dirty="0"/>
        </a:p>
      </dsp:txBody>
      <dsp:txXfrm>
        <a:off x="2211407" y="2864910"/>
        <a:ext cx="1368442" cy="801126"/>
      </dsp:txXfrm>
    </dsp:sp>
    <dsp:sp modelId="{F69966F5-9119-4520-8A33-F5203681ABD7}">
      <dsp:nvSpPr>
        <dsp:cNvPr id="0" name=""/>
        <dsp:cNvSpPr/>
      </dsp:nvSpPr>
      <dsp:spPr>
        <a:xfrm>
          <a:off x="3729583" y="3089605"/>
          <a:ext cx="300677" cy="351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729583" y="3159952"/>
        <a:ext cx="210474" cy="211042"/>
      </dsp:txXfrm>
    </dsp:sp>
    <dsp:sp modelId="{57DC4584-1903-474A-B2AC-0DD9EB38C35C}">
      <dsp:nvSpPr>
        <dsp:cNvPr id="0" name=""/>
        <dsp:cNvSpPr/>
      </dsp:nvSpPr>
      <dsp:spPr>
        <a:xfrm>
          <a:off x="4172090" y="2839986"/>
          <a:ext cx="1418290" cy="8509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Cek</a:t>
          </a:r>
          <a:r>
            <a:rPr lang="en-US" sz="1200" kern="1200" dirty="0"/>
            <a:t> Similarity</a:t>
          </a:r>
        </a:p>
      </dsp:txBody>
      <dsp:txXfrm>
        <a:off x="4197014" y="2864910"/>
        <a:ext cx="1368442" cy="801126"/>
      </dsp:txXfrm>
    </dsp:sp>
    <dsp:sp modelId="{5B134B99-EA7D-4FAB-933F-DB055E55AFF8}">
      <dsp:nvSpPr>
        <dsp:cNvPr id="0" name=""/>
        <dsp:cNvSpPr/>
      </dsp:nvSpPr>
      <dsp:spPr>
        <a:xfrm>
          <a:off x="5715190" y="3089605"/>
          <a:ext cx="300677" cy="351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715190" y="3159952"/>
        <a:ext cx="210474" cy="211042"/>
      </dsp:txXfrm>
    </dsp:sp>
    <dsp:sp modelId="{855FFC95-32AE-4D7B-8159-CD1792718BC1}">
      <dsp:nvSpPr>
        <dsp:cNvPr id="0" name=""/>
        <dsp:cNvSpPr/>
      </dsp:nvSpPr>
      <dsp:spPr>
        <a:xfrm>
          <a:off x="6157696" y="2839986"/>
          <a:ext cx="1418290" cy="8509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900" kern="1200" dirty="0"/>
            <a:t>Dosen Wali/Pembimbing Akademik merekap nilai dan mengunggah nilai  akhir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900" kern="1200" dirty="0"/>
            <a:t>ke i-Gracias </a:t>
          </a:r>
          <a:endParaRPr lang="en-US" sz="900" kern="1200" dirty="0"/>
        </a:p>
      </dsp:txBody>
      <dsp:txXfrm>
        <a:off x="6182620" y="2864910"/>
        <a:ext cx="1368442" cy="801126"/>
      </dsp:txXfrm>
    </dsp:sp>
    <dsp:sp modelId="{4C4EFC3A-CA0C-4ED2-B262-643699A58E24}">
      <dsp:nvSpPr>
        <dsp:cNvPr id="0" name=""/>
        <dsp:cNvSpPr/>
      </dsp:nvSpPr>
      <dsp:spPr>
        <a:xfrm rot="5400000">
          <a:off x="6716503" y="3790240"/>
          <a:ext cx="300677" cy="351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-5400000">
        <a:off x="6761321" y="3815770"/>
        <a:ext cx="211042" cy="210474"/>
      </dsp:txXfrm>
    </dsp:sp>
    <dsp:sp modelId="{DDEAFFBC-5727-42EB-AA95-3683A3A1DACD}">
      <dsp:nvSpPr>
        <dsp:cNvPr id="0" name=""/>
        <dsp:cNvSpPr/>
      </dsp:nvSpPr>
      <dsp:spPr>
        <a:xfrm>
          <a:off x="6157696" y="4258276"/>
          <a:ext cx="1418290" cy="85097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Ke</a:t>
          </a:r>
          <a:r>
            <a:rPr lang="en-US" sz="900" kern="1200" dirty="0"/>
            <a:t> </a:t>
          </a:r>
          <a:r>
            <a:rPr lang="en-US" sz="900" kern="1200" dirty="0" err="1"/>
            <a:t>Instansi</a:t>
          </a:r>
          <a:r>
            <a:rPr lang="en-US" sz="900" kern="1200" dirty="0"/>
            <a:t> KP: </a:t>
          </a:r>
          <a:r>
            <a:rPr lang="en-US" sz="900" kern="1200" dirty="0" err="1"/>
            <a:t>ucapan</a:t>
          </a:r>
          <a:r>
            <a:rPr lang="en-US" sz="900" kern="1200" dirty="0"/>
            <a:t> </a:t>
          </a:r>
          <a:r>
            <a:rPr lang="en-US" sz="900" kern="1200" dirty="0" err="1"/>
            <a:t>terima</a:t>
          </a:r>
          <a:r>
            <a:rPr lang="en-US" sz="900" kern="1200" dirty="0"/>
            <a:t> </a:t>
          </a:r>
          <a:r>
            <a:rPr lang="en-US" sz="900" kern="1200" dirty="0" err="1"/>
            <a:t>kasih</a:t>
          </a:r>
          <a:r>
            <a:rPr lang="en-US" sz="900" kern="1200" dirty="0"/>
            <a:t>, </a:t>
          </a:r>
          <a:r>
            <a:rPr lang="en-US" sz="900" kern="1200" dirty="0" err="1"/>
            <a:t>mohon</a:t>
          </a:r>
          <a:r>
            <a:rPr lang="en-US" sz="900" kern="1200" dirty="0"/>
            <a:t> KP </a:t>
          </a:r>
          <a:r>
            <a:rPr lang="en-US" sz="900" kern="1200" dirty="0" err="1"/>
            <a:t>mendatang</a:t>
          </a:r>
          <a:r>
            <a:rPr lang="en-US" sz="900" kern="1200" dirty="0"/>
            <a:t> &amp; </a:t>
          </a:r>
          <a:r>
            <a:rPr lang="en-US" sz="900" kern="1200" dirty="0" err="1"/>
            <a:t>ijin</a:t>
          </a:r>
          <a:r>
            <a:rPr lang="en-US" sz="900" kern="1200" dirty="0"/>
            <a:t> </a:t>
          </a:r>
          <a:r>
            <a:rPr lang="en-US" sz="900" kern="1200" dirty="0" err="1"/>
            <a:t>unggah</a:t>
          </a:r>
          <a:r>
            <a:rPr lang="en-US" sz="900" kern="1200" dirty="0"/>
            <a:t> </a:t>
          </a:r>
          <a:r>
            <a:rPr lang="en-US" sz="900" kern="1200" dirty="0" err="1"/>
            <a:t>laporan</a:t>
          </a:r>
          <a:r>
            <a:rPr lang="en-US" sz="900" kern="1200" dirty="0"/>
            <a:t> KP</a:t>
          </a:r>
        </a:p>
      </dsp:txBody>
      <dsp:txXfrm>
        <a:off x="6182620" y="4283200"/>
        <a:ext cx="1368442" cy="801126"/>
      </dsp:txXfrm>
    </dsp:sp>
    <dsp:sp modelId="{77A871F1-FD6F-4F98-8E26-D4789C30A4D1}">
      <dsp:nvSpPr>
        <dsp:cNvPr id="0" name=""/>
        <dsp:cNvSpPr/>
      </dsp:nvSpPr>
      <dsp:spPr>
        <a:xfrm rot="10800000">
          <a:off x="5732209" y="4507895"/>
          <a:ext cx="300677" cy="351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5822412" y="4578242"/>
        <a:ext cx="210474" cy="211042"/>
      </dsp:txXfrm>
    </dsp:sp>
    <dsp:sp modelId="{EAC33883-D24B-47B8-83D1-00C55C1D7496}">
      <dsp:nvSpPr>
        <dsp:cNvPr id="0" name=""/>
        <dsp:cNvSpPr/>
      </dsp:nvSpPr>
      <dsp:spPr>
        <a:xfrm>
          <a:off x="4172090" y="4258276"/>
          <a:ext cx="1418290" cy="85097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Deadline </a:t>
          </a:r>
          <a:r>
            <a:rPr lang="en-US" sz="900" kern="1200" dirty="0" err="1"/>
            <a:t>balasan</a:t>
          </a:r>
          <a:r>
            <a:rPr lang="en-US" sz="900" kern="1200" dirty="0"/>
            <a:t> KP, </a:t>
          </a:r>
          <a:r>
            <a:rPr lang="en-US" sz="900" kern="1200" dirty="0" err="1"/>
            <a:t>unggah</a:t>
          </a:r>
          <a:r>
            <a:rPr lang="en-US" sz="900" kern="1200" dirty="0"/>
            <a:t> </a:t>
          </a:r>
          <a:r>
            <a:rPr lang="en-US" sz="900" kern="1200" dirty="0" err="1"/>
            <a:t>Laporan</a:t>
          </a:r>
          <a:r>
            <a:rPr lang="en-US" sz="900" kern="1200" dirty="0"/>
            <a:t> KP </a:t>
          </a:r>
          <a:r>
            <a:rPr lang="en-US" sz="900" kern="1200" dirty="0" err="1"/>
            <a:t>di</a:t>
          </a:r>
          <a:r>
            <a:rPr lang="en-US" sz="900" kern="1200" dirty="0"/>
            <a:t> blog </a:t>
          </a:r>
          <a:r>
            <a:rPr lang="en-US" sz="900" kern="1200" dirty="0" err="1"/>
            <a:t>Dosen</a:t>
          </a:r>
          <a:r>
            <a:rPr lang="en-US" sz="900" kern="1200" dirty="0"/>
            <a:t> </a:t>
          </a:r>
          <a:r>
            <a:rPr lang="en-US" sz="900" kern="1200" dirty="0" err="1"/>
            <a:t>dan</a:t>
          </a:r>
          <a:r>
            <a:rPr lang="en-US" sz="900" kern="1200" dirty="0"/>
            <a:t> </a:t>
          </a:r>
          <a:r>
            <a:rPr lang="en-US" sz="900" kern="1200" dirty="0" err="1"/>
            <a:t>Mhs</a:t>
          </a:r>
          <a:endParaRPr lang="en-US" sz="900" kern="1200" dirty="0"/>
        </a:p>
      </dsp:txBody>
      <dsp:txXfrm>
        <a:off x="4197014" y="4283200"/>
        <a:ext cx="1368442" cy="801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672B1-5662-40FD-9707-716F4A2E88BE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E1FFB-2F97-479A-B3EE-1B9A5670EF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54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2F9D2-2C30-4100-B8C3-13890B077F2A}" type="datetimeFigureOut">
              <a:rPr lang="id-ID" smtClean="0"/>
              <a:pPr/>
              <a:t>09/01/2017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D3824-7A03-4E4A-9660-9C0ACA8575F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29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F2B0-2977-40DD-ABCC-CABC782D71BC}" type="datetime1">
              <a:rPr lang="id-ID" smtClean="0"/>
              <a:pPr/>
              <a:t>09/01/2017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805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0829-87D7-4B73-8B92-47D27342AFA7}" type="datetime1">
              <a:rPr lang="id-ID" smtClean="0"/>
              <a:pPr/>
              <a:t>09/01/2017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2865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D229-5757-48EC-98FC-EC1F9B31247D}" type="datetime1">
              <a:rPr lang="id-ID" smtClean="0"/>
              <a:pPr/>
              <a:t>09/01/2017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726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863F-C70C-49DB-99FE-D5BB1E3CA042}" type="datetime1">
              <a:rPr lang="id-ID" smtClean="0"/>
              <a:pPr/>
              <a:t>09/01/2017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399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EBB7-CD22-4AE3-BC6A-511C38AD773A}" type="datetime1">
              <a:rPr lang="id-ID" smtClean="0"/>
              <a:pPr/>
              <a:t>09/01/2017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358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15B1C-3F36-4F5C-93A9-780BE4B435F1}" type="datetime1">
              <a:rPr lang="id-ID" smtClean="0"/>
              <a:pPr/>
              <a:t>09/01/2017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245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2BA5-06C8-4B8E-9543-F024D934E135}" type="datetime1">
              <a:rPr lang="id-ID" smtClean="0"/>
              <a:pPr/>
              <a:t>09/01/2017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925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6DCC-FE7B-49C8-A0C6-B4DD18F07E03}" type="datetime1">
              <a:rPr lang="id-ID" smtClean="0"/>
              <a:pPr/>
              <a:t>09/01/2017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533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CD5-5A65-4E76-B179-306E22F6027D}" type="datetime1">
              <a:rPr lang="id-ID" smtClean="0"/>
              <a:pPr/>
              <a:t>09/01/2017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112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EEFB-AD7C-428C-9408-540CDD1052FF}" type="datetime1">
              <a:rPr lang="id-ID" smtClean="0"/>
              <a:pPr/>
              <a:t>09/01/2017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318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799D-701E-4E2D-A71B-0B069B646EA7}" type="datetime1">
              <a:rPr lang="id-ID" smtClean="0"/>
              <a:pPr/>
              <a:t>09/01/2017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162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CE836-5FF5-48FC-A428-07A75F663402}" type="datetime1">
              <a:rPr lang="id-ID" smtClean="0"/>
              <a:pPr/>
              <a:t>09/01/2017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16C44-F711-40D8-933D-5408AFB57C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54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45224"/>
            <a:ext cx="9144000" cy="1412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28862"/>
            <a:ext cx="3905594" cy="130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48072" y="1628800"/>
            <a:ext cx="849592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1772816"/>
            <a:ext cx="845941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7" name="Picture 3" descr="D:\BPP\Logo Tel-U\20140510173111!Danau_telkom_university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59"/>
          <a:stretch/>
        </p:blipFill>
        <p:spPr bwMode="auto">
          <a:xfrm>
            <a:off x="0" y="3284984"/>
            <a:ext cx="9201590" cy="20882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8658122" cy="2175223"/>
          </a:xfr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SOSIALISASI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KERJA PRAKTEK FTE 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201</a:t>
            </a:r>
            <a:r>
              <a:rPr lang="id-I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7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</a:b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0814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404664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KEWAJIBAN MAHASISWA KP -2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340768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id-ID" sz="2800" dirty="0"/>
              <a:t>Berlatih menumbuhkan kemampuan untuk memadukan dengan baik antara arahan pembimbing lapangan dengan inisiatif dan kemandirian dalam menyelesaikan tugas.</a:t>
            </a:r>
            <a:endParaRPr lang="en-US" sz="2800" dirty="0"/>
          </a:p>
          <a:p>
            <a:pPr marL="514350" lvl="0" indent="-514350">
              <a:buFont typeface="+mj-lt"/>
              <a:buAutoNum type="arabicPeriod" startAt="5"/>
            </a:pPr>
            <a:r>
              <a:rPr lang="id-ID" sz="2800" dirty="0"/>
              <a:t>Berlatih menumbuhkan kapabilitas dan profesionalitas dalam bekerja.</a:t>
            </a:r>
            <a:endParaRPr lang="en-US" sz="2800" dirty="0"/>
          </a:p>
          <a:p>
            <a:pPr marL="514350" lvl="0" indent="-514350">
              <a:buFont typeface="+mj-lt"/>
              <a:buAutoNum type="arabicPeriod" startAt="5"/>
            </a:pPr>
            <a:r>
              <a:rPr lang="id-ID" sz="2800" dirty="0"/>
              <a:t>Menjaga nama baik almamater.</a:t>
            </a:r>
            <a:endParaRPr lang="en-US" sz="2800" dirty="0"/>
          </a:p>
          <a:p>
            <a:pPr marL="514350" lvl="0" indent="-514350">
              <a:buFont typeface="+mj-lt"/>
              <a:buAutoNum type="arabicPeriod" startAt="5"/>
            </a:pPr>
            <a:r>
              <a:rPr lang="id-ID" sz="2800" dirty="0"/>
              <a:t>Menyusun dan mempresentasikan laporan kepada pembimbing; Laporan KP wajib diserahkan kepada dosen wali sebagai dosen pembimbing akademik dan presentasi di hadapan dosen penguji KP </a:t>
            </a:r>
            <a:r>
              <a:rPr lang="id-ID" sz="2800" u="sng" dirty="0"/>
              <a:t>paling lambat satu bulan </a:t>
            </a:r>
            <a:r>
              <a:rPr lang="id-ID" sz="2800" dirty="0"/>
              <a:t>setelah berakhirnya pelaksaaan KP.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1898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404664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KEWAJIBAN MAHASISWA KP -3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id-ID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659572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 startAt="9"/>
            </a:pPr>
            <a:r>
              <a:rPr lang="id-ID" sz="2400" dirty="0"/>
              <a:t>Mahasiswa  harus  berpakaian  bersih  dan  rapi,  memakai  kemeja  dan  memakai sepatu tertutup;</a:t>
            </a:r>
            <a:endParaRPr lang="en-US" sz="2400" dirty="0"/>
          </a:p>
          <a:p>
            <a:pPr marL="514350" lvl="0" indent="-514350">
              <a:buFont typeface="+mj-lt"/>
              <a:buAutoNum type="arabicPeriod" startAt="9"/>
            </a:pPr>
            <a:r>
              <a:rPr lang="id-ID" sz="2400" dirty="0"/>
              <a:t>Mahasiswa memakai tanda pengenal KerjaPraktik (jika ada);</a:t>
            </a:r>
            <a:endParaRPr lang="en-US" sz="2400" dirty="0"/>
          </a:p>
          <a:p>
            <a:pPr marL="514350" lvl="0" indent="-514350">
              <a:buFont typeface="+mj-lt"/>
              <a:buAutoNum type="arabicPeriod" startAt="9"/>
            </a:pPr>
            <a:r>
              <a:rPr lang="id-ID" sz="2400" dirty="0"/>
              <a:t>Mahasiswa  harus  hadir  sesuai  dengan  jadwal  jam  kerja  tempat  KerjaPraktik.</a:t>
            </a:r>
            <a:endParaRPr lang="en-US" sz="2400" dirty="0"/>
          </a:p>
          <a:p>
            <a:pPr marL="514350" indent="-514350">
              <a:buFont typeface="+mj-lt"/>
              <a:buAutoNum type="arabicPeriod" startAt="9"/>
            </a:pPr>
            <a:r>
              <a:rPr lang="id-ID" sz="2400" dirty="0"/>
              <a:t>Mahasiswa  </a:t>
            </a:r>
            <a:r>
              <a:rPr lang="id-ID" sz="2400" u="sng" dirty="0">
                <a:solidFill>
                  <a:srgbClr val="FF0000"/>
                </a:solidFill>
              </a:rPr>
              <a:t>dilarang </a:t>
            </a:r>
            <a:r>
              <a:rPr lang="id-ID" sz="2400" dirty="0"/>
              <a:t> merokok  di tempat  yang  tidak  diperuntukkan,  tidak  minum minuman keras, membawa senjata tajam, senjata api dan narkoba di  lingkungan tempat KerjaPraktik sebagaimana dilakukan.</a:t>
            </a:r>
            <a:endParaRPr lang="en-US" sz="2400" dirty="0"/>
          </a:p>
          <a:p>
            <a:pPr marL="514350" lvl="0" indent="-514350">
              <a:buFont typeface="+mj-lt"/>
              <a:buAutoNum type="arabicPeriod" startAt="9"/>
            </a:pPr>
            <a:r>
              <a:rPr lang="id-ID" sz="2400" dirty="0"/>
              <a:t>Mahasiswa harus menjaga kebersihan, keindahan dan kerapian.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6672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404664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Tempat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 KP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658411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id-ID" sz="2800" dirty="0" err="1"/>
              <a:t>P</a:t>
            </a:r>
            <a:r>
              <a:rPr lang="en-US" sz="2800" dirty="0" err="1"/>
              <a:t>raktik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di </a:t>
            </a:r>
            <a:r>
              <a:rPr lang="en-US" sz="2800" dirty="0" err="1"/>
              <a:t>instansi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:</a:t>
            </a:r>
            <a:endParaRPr lang="en-US" sz="2400" dirty="0"/>
          </a:p>
          <a:p>
            <a:pPr marL="914400" lvl="1" indent="-457200">
              <a:buFont typeface="+mj-lt"/>
              <a:buAutoNum type="alphaLcPeriod"/>
            </a:pPr>
            <a:r>
              <a:rPr lang="en-US" sz="2800" dirty="0" err="1"/>
              <a:t>Instansi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</a:t>
            </a:r>
            <a:r>
              <a:rPr lang="en-US" sz="2800" dirty="0" err="1"/>
              <a:t>daerah</a:t>
            </a:r>
            <a:r>
              <a:rPr lang="en-US" sz="2800" dirty="0"/>
              <a:t> </a:t>
            </a:r>
            <a:r>
              <a:rPr lang="en-US" sz="2800" dirty="0" err="1"/>
              <a:t>mau</a:t>
            </a:r>
            <a:r>
              <a:rPr lang="id-ID" sz="2800" dirty="0"/>
              <a:t> </a:t>
            </a:r>
            <a:r>
              <a:rPr lang="en-US" sz="2800" dirty="0"/>
              <a:t>pun </a:t>
            </a:r>
            <a:r>
              <a:rPr lang="en-US" sz="2800" dirty="0" err="1"/>
              <a:t>pusat</a:t>
            </a:r>
            <a:r>
              <a:rPr lang="en-US" sz="2800" dirty="0"/>
              <a:t>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800" dirty="0" err="1"/>
              <a:t>Instansi</a:t>
            </a:r>
            <a:r>
              <a:rPr lang="en-US" sz="2800" dirty="0"/>
              <a:t> </a:t>
            </a:r>
            <a:r>
              <a:rPr lang="en-US" sz="2800" dirty="0" err="1"/>
              <a:t>perguruan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yang </a:t>
            </a:r>
            <a:r>
              <a:rPr lang="en-US" sz="2800" dirty="0" err="1"/>
              <a:t>sedang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id-ID" sz="2800" dirty="0"/>
              <a:t>pengajaran, </a:t>
            </a:r>
            <a:r>
              <a:rPr lang="en-US" sz="2800" dirty="0" err="1"/>
              <a:t>penelitia</a:t>
            </a:r>
            <a:r>
              <a:rPr lang="id-ID" sz="2800" dirty="0"/>
              <a:t>n, pengabdian kepada masyarakat. </a:t>
            </a:r>
            <a:endParaRPr lang="en-US" sz="2400" dirty="0"/>
          </a:p>
          <a:p>
            <a:pPr marL="914400" lvl="1" indent="-457200">
              <a:buFont typeface="+mj-lt"/>
              <a:buAutoNum type="alphaLcPeriod"/>
            </a:pPr>
            <a:r>
              <a:rPr lang="en-US" sz="2800" dirty="0"/>
              <a:t>Perusahaan </a:t>
            </a:r>
            <a:r>
              <a:rPr lang="en-US" sz="2800" dirty="0" err="1"/>
              <a:t>swasta</a:t>
            </a:r>
            <a:r>
              <a:rPr lang="en-US" sz="2800" dirty="0"/>
              <a:t> </a:t>
            </a:r>
            <a:endParaRPr lang="en-US" sz="2400" dirty="0"/>
          </a:p>
          <a:p>
            <a:pPr marL="914400" lvl="1" indent="-457200">
              <a:buFont typeface="+mj-lt"/>
              <a:buAutoNum type="alphaLcPeriod"/>
            </a:pPr>
            <a:r>
              <a:rPr lang="id-ID" sz="2800" dirty="0"/>
              <a:t>Perusahaan daerah </a:t>
            </a:r>
            <a:endParaRPr lang="en-US" sz="2400" dirty="0"/>
          </a:p>
          <a:p>
            <a:pPr marL="914400" lvl="1" indent="-457200">
              <a:buFont typeface="+mj-lt"/>
              <a:buAutoNum type="alphaLcPeriod"/>
            </a:pPr>
            <a:r>
              <a:rPr lang="id-ID" sz="2800" dirty="0"/>
              <a:t>Laboratorium dll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2806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404664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LAPORAN KP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340768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dirty="0" err="1"/>
              <a:t>Laporan</a:t>
            </a:r>
            <a:r>
              <a:rPr lang="en-US" sz="2800" dirty="0"/>
              <a:t> KP </a:t>
            </a:r>
            <a:r>
              <a:rPr lang="en-US" sz="2800" dirty="0" err="1"/>
              <a:t>berisi</a:t>
            </a:r>
            <a:r>
              <a:rPr lang="en-US" sz="2800" dirty="0"/>
              <a:t> </a:t>
            </a:r>
            <a:r>
              <a:rPr lang="en-US" sz="2800" dirty="0" err="1"/>
              <a:t>maksimal</a:t>
            </a:r>
            <a:r>
              <a:rPr lang="en-US" sz="2800" dirty="0"/>
              <a:t> </a:t>
            </a:r>
            <a:r>
              <a:rPr lang="en-US" sz="2800" dirty="0" err="1"/>
              <a:t>empat</a:t>
            </a:r>
            <a:r>
              <a:rPr lang="en-US" sz="2800" dirty="0"/>
              <a:t> (4) </a:t>
            </a:r>
            <a:r>
              <a:rPr lang="en-US" sz="2800" dirty="0" err="1"/>
              <a:t>bab</a:t>
            </a:r>
            <a:r>
              <a:rPr lang="en-US" sz="2800" dirty="0"/>
              <a:t> </a:t>
            </a:r>
            <a:r>
              <a:rPr lang="id-ID" sz="2800" dirty="0"/>
              <a:t>:</a:t>
            </a:r>
            <a:endParaRPr lang="en-US" sz="2800" dirty="0"/>
          </a:p>
          <a:p>
            <a:pPr lvl="1"/>
            <a:endParaRPr lang="en-US" sz="2800" b="1" dirty="0"/>
          </a:p>
          <a:p>
            <a:pPr lvl="1"/>
            <a:r>
              <a:rPr lang="en-US" sz="2800" dirty="0"/>
              <a:t>Bab 1: PENDAHULUAN. </a:t>
            </a:r>
          </a:p>
          <a:p>
            <a:pPr lvl="1"/>
            <a:r>
              <a:rPr lang="en-US" sz="2800" dirty="0"/>
              <a:t>Bab 2: PROFIL INSTITUSI KERJA PRAKT</a:t>
            </a:r>
            <a:r>
              <a:rPr lang="id-ID" sz="2800" dirty="0"/>
              <a:t>I</a:t>
            </a:r>
            <a:r>
              <a:rPr lang="en-US" sz="2800" dirty="0"/>
              <a:t>K</a:t>
            </a:r>
          </a:p>
          <a:p>
            <a:pPr lvl="1"/>
            <a:r>
              <a:rPr lang="en-US" sz="2800" dirty="0"/>
              <a:t>Bab 3: KEGIATAN KP DAN PEMBAHASAN</a:t>
            </a:r>
          </a:p>
          <a:p>
            <a:pPr lvl="1"/>
            <a:r>
              <a:rPr lang="en-US" sz="2800" dirty="0"/>
              <a:t>Bab 4: KESIMPULAN DAN SARAN. </a:t>
            </a:r>
          </a:p>
          <a:p>
            <a:pPr lvl="1"/>
            <a:r>
              <a:rPr lang="en-US" sz="2800" dirty="0"/>
              <a:t>DAFTAR PUSTAKA</a:t>
            </a:r>
          </a:p>
          <a:p>
            <a:pPr lvl="1"/>
            <a:r>
              <a:rPr lang="en-US" sz="2800" dirty="0"/>
              <a:t>LAMPIRAN-LAMPIRAN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2518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404664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LAPORAN KP (2)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340768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/>
              <a:t>Bab 1: PENDAHULUAN. </a:t>
            </a:r>
            <a:endParaRPr lang="en-US" sz="2400" dirty="0"/>
          </a:p>
          <a:p>
            <a:pPr lvl="1"/>
            <a:r>
              <a:rPr lang="en-US" sz="2400" dirty="0"/>
              <a:t>Bab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berisi</a:t>
            </a:r>
            <a:r>
              <a:rPr lang="en-US" sz="2400" dirty="0"/>
              <a:t>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err="1"/>
              <a:t>Latar</a:t>
            </a:r>
            <a:r>
              <a:rPr lang="id-ID" sz="2400" dirty="0"/>
              <a:t> </a:t>
            </a:r>
            <a:r>
              <a:rPr lang="en-US" sz="2400" dirty="0" err="1"/>
              <a:t>belakang</a:t>
            </a:r>
            <a:r>
              <a:rPr lang="en-US" sz="2400" dirty="0"/>
              <a:t> KP yang </a:t>
            </a:r>
            <a:r>
              <a:rPr lang="en-US" sz="2400" dirty="0" err="1"/>
              <a:t>mencerminkan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alasan</a:t>
            </a:r>
            <a:r>
              <a:rPr lang="en-US" sz="2400" dirty="0"/>
              <a:t> </a:t>
            </a:r>
            <a:r>
              <a:rPr lang="en-US" sz="2400" dirty="0" err="1"/>
              <a:t>mengapa</a:t>
            </a:r>
            <a:r>
              <a:rPr lang="en-US" sz="2400" dirty="0"/>
              <a:t> </a:t>
            </a:r>
            <a:r>
              <a:rPr lang="en-US" sz="2400" dirty="0" err="1"/>
              <a:t>praktikan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KP di </a:t>
            </a:r>
            <a:r>
              <a:rPr lang="en-US" sz="2400" dirty="0" err="1"/>
              <a:t>Instansi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;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err="1"/>
              <a:t>Tujuan</a:t>
            </a:r>
            <a:r>
              <a:rPr lang="en-US" sz="2400" dirty="0"/>
              <a:t> KP, yang </a:t>
            </a:r>
            <a:r>
              <a:rPr lang="en-US" sz="2400" dirty="0" err="1"/>
              <a:t>berisi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praktikan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KP di </a:t>
            </a:r>
            <a:r>
              <a:rPr lang="en-US" sz="2400" dirty="0" err="1"/>
              <a:t>Instansi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; 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err="1"/>
              <a:t>Lingkup</a:t>
            </a:r>
            <a:r>
              <a:rPr lang="en-US" sz="2400" dirty="0"/>
              <a:t> KP yang mend</a:t>
            </a:r>
            <a:r>
              <a:rPr lang="id-ID" sz="2400" dirty="0"/>
              <a:t>e</a:t>
            </a:r>
            <a:r>
              <a:rPr lang="en-US" sz="2400" dirty="0" err="1"/>
              <a:t>skripsikan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lingkup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, </a:t>
            </a:r>
            <a:r>
              <a:rPr lang="en-US" sz="2400" dirty="0" err="1"/>
              <a:t>tempat</a:t>
            </a:r>
            <a:r>
              <a:rPr lang="en-US" sz="2400" dirty="0"/>
              <a:t>,</a:t>
            </a:r>
            <a:r>
              <a:rPr lang="en-US" sz="20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substansi</a:t>
            </a:r>
            <a:r>
              <a:rPr lang="en-US" sz="2400" dirty="0"/>
              <a:t>/</a:t>
            </a:r>
            <a:r>
              <a:rPr lang="en-US" sz="2400" dirty="0" err="1"/>
              <a:t>materi</a:t>
            </a:r>
            <a:r>
              <a:rPr lang="en-US" sz="2400" dirty="0"/>
              <a:t>; 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Cara </a:t>
            </a:r>
            <a:r>
              <a:rPr lang="en-US" sz="2400" dirty="0" err="1"/>
              <a:t>Melakukan</a:t>
            </a:r>
            <a:r>
              <a:rPr lang="en-US" sz="2400" dirty="0"/>
              <a:t> KP, yang mend</a:t>
            </a:r>
            <a:r>
              <a:rPr lang="id-ID" sz="2400" dirty="0"/>
              <a:t>e</a:t>
            </a:r>
            <a:r>
              <a:rPr lang="en-US" sz="2400" dirty="0" err="1"/>
              <a:t>skripsikan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cara-cara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metoda</a:t>
            </a:r>
            <a:r>
              <a:rPr lang="en-US" sz="2400" dirty="0"/>
              <a:t> yang</a:t>
            </a:r>
            <a:r>
              <a:rPr lang="id-ID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di </a:t>
            </a:r>
            <a:r>
              <a:rPr lang="en-US" sz="2400" dirty="0" err="1"/>
              <a:t>lokasi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penulisan</a:t>
            </a:r>
            <a:r>
              <a:rPr lang="en-US" sz="2400" dirty="0"/>
              <a:t> </a:t>
            </a:r>
            <a:r>
              <a:rPr lang="en-US" sz="2400" dirty="0" err="1"/>
              <a:t>laporan</a:t>
            </a:r>
            <a:r>
              <a:rPr lang="en-US" sz="2400" dirty="0"/>
              <a:t>;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err="1"/>
              <a:t>Sistematika</a:t>
            </a:r>
            <a:r>
              <a:rPr lang="en-US" sz="2400" dirty="0"/>
              <a:t> </a:t>
            </a:r>
            <a:r>
              <a:rPr lang="en-US" sz="2400" dirty="0" err="1"/>
              <a:t>Pelaporan</a:t>
            </a:r>
            <a:endParaRPr lang="en-US" sz="20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8499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404664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LAPORAN KP (3)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340768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/>
              <a:t>Bab 2: PROFIL INSTITUSI KP</a:t>
            </a:r>
            <a:endParaRPr lang="en-US" sz="2400" dirty="0"/>
          </a:p>
          <a:p>
            <a:pPr lvl="1"/>
            <a:r>
              <a:rPr lang="en-US" sz="2800" dirty="0"/>
              <a:t>Bab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berisi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id-ID" sz="2800" dirty="0"/>
              <a:t>Profil Institusi/Perusahaan berisi gambaran singkat mengenai profil institusi tempat praktikan melakukan KP; </a:t>
            </a:r>
            <a:endParaRPr lang="en-US" sz="24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err="1"/>
              <a:t>Struktur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id-ID" sz="2800" dirty="0"/>
              <a:t>, menggambarkan hirarki manajerial beserta aliran kerja di Institusi/Perusahaan</a:t>
            </a:r>
            <a:endParaRPr lang="en-US" sz="24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id-ID" sz="2800" dirty="0"/>
              <a:t>L</a:t>
            </a:r>
            <a:r>
              <a:rPr lang="en-US" sz="2800" dirty="0" err="1"/>
              <a:t>okasi</a:t>
            </a:r>
            <a:r>
              <a:rPr lang="en-US" sz="2800" dirty="0"/>
              <a:t>/unit </a:t>
            </a:r>
            <a:r>
              <a:rPr lang="en-US" sz="2800" dirty="0" err="1"/>
              <a:t>pelaksanaan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id-ID" sz="2800" dirty="0"/>
              <a:t>, mendeskripsikan alokasi penempatan penugasan praktikan melakukan KP</a:t>
            </a:r>
            <a:endParaRPr lang="en-US" sz="24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0809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404664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LAPORAN KP (4)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340768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b="1" dirty="0"/>
              <a:t>Bab 3: KEGIATAN KP DAN PEMBAHASAN KRITIS. </a:t>
            </a:r>
          </a:p>
          <a:p>
            <a:pPr lvl="1"/>
            <a:r>
              <a:rPr lang="en-US" sz="2400" dirty="0"/>
              <a:t>Bab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berisi</a:t>
            </a:r>
            <a:r>
              <a:rPr lang="en-US" sz="2400" dirty="0"/>
              <a:t>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err="1"/>
              <a:t>Keterlibatan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(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yang  </a:t>
            </a:r>
            <a:r>
              <a:rPr lang="id-ID" sz="2400" dirty="0"/>
              <a:t>di</a:t>
            </a:r>
            <a:r>
              <a:rPr lang="en-US" sz="2400" dirty="0" err="1"/>
              <a:t>kerjakan</a:t>
            </a:r>
            <a:r>
              <a:rPr lang="en-US" sz="2400" dirty="0"/>
              <a:t>, </a:t>
            </a:r>
            <a:r>
              <a:rPr lang="en-US" sz="2400" dirty="0" err="1"/>
              <a:t>kapan</a:t>
            </a:r>
            <a:r>
              <a:rPr lang="en-US" sz="2400" dirty="0"/>
              <a:t>, </a:t>
            </a:r>
            <a:r>
              <a:rPr lang="en-US" sz="2400" dirty="0" err="1"/>
              <a:t>berapa</a:t>
            </a:r>
            <a:r>
              <a:rPr lang="en-US" sz="2400" dirty="0"/>
              <a:t> lama,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siapa</a:t>
            </a:r>
            <a:r>
              <a:rPr lang="en-US" sz="2400" dirty="0"/>
              <a:t>, </a:t>
            </a:r>
            <a:r>
              <a:rPr lang="en-US" sz="2400" dirty="0" err="1"/>
              <a:t>hasilnya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, </a:t>
            </a:r>
            <a:r>
              <a:rPr lang="en-US" sz="2400" dirty="0" err="1"/>
              <a:t>foto</a:t>
            </a:r>
            <a:r>
              <a:rPr lang="en-US" sz="2400" dirty="0"/>
              <a:t>, </a:t>
            </a:r>
            <a:r>
              <a:rPr lang="en-US" sz="2400" dirty="0" err="1"/>
              <a:t>gambar</a:t>
            </a:r>
            <a:r>
              <a:rPr lang="en-US" sz="2400" dirty="0"/>
              <a:t>, </a:t>
            </a:r>
            <a:r>
              <a:rPr lang="en-US" sz="2400" dirty="0" err="1"/>
              <a:t>peta</a:t>
            </a:r>
            <a:r>
              <a:rPr lang="en-US" sz="2400" dirty="0"/>
              <a:t>/</a:t>
            </a:r>
            <a:r>
              <a:rPr lang="en-US" sz="2400" dirty="0" err="1"/>
              <a:t>grafik</a:t>
            </a:r>
            <a:r>
              <a:rPr lang="en-US" sz="2400" dirty="0"/>
              <a:t> yang </a:t>
            </a:r>
            <a:r>
              <a:rPr lang="en-US" sz="2400" dirty="0" err="1"/>
              <a:t>buat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pendukung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KP yang  </a:t>
            </a:r>
            <a:r>
              <a:rPr lang="id-ID" sz="2400" dirty="0"/>
              <a:t>di</a:t>
            </a:r>
            <a:r>
              <a:rPr lang="en-US" sz="2400" dirty="0" err="1"/>
              <a:t>kerjakan</a:t>
            </a:r>
            <a:r>
              <a:rPr lang="en-US" sz="2400" dirty="0"/>
              <a:t>);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err="1"/>
              <a:t>Komentar</a:t>
            </a:r>
            <a:r>
              <a:rPr lang="en-US" sz="2400" dirty="0"/>
              <a:t> KRITIS </a:t>
            </a:r>
            <a:r>
              <a:rPr lang="en-US" sz="2400" dirty="0" err="1"/>
              <a:t>mahasiswa</a:t>
            </a:r>
            <a:r>
              <a:rPr lang="en-US" sz="2400" dirty="0"/>
              <a:t> (</a:t>
            </a:r>
            <a:r>
              <a:rPr lang="en-US" sz="2400" dirty="0" err="1"/>
              <a:t>pelajaran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diambil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dik</a:t>
            </a:r>
            <a:r>
              <a:rPr lang="id-ID" sz="2400" dirty="0"/>
              <a:t>erjakan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KP).</a:t>
            </a:r>
            <a:r>
              <a:rPr lang="en-US" sz="20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dikaitkan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/</a:t>
            </a:r>
            <a:r>
              <a:rPr lang="en-US" sz="2400" dirty="0" err="1"/>
              <a:t>konsep</a:t>
            </a:r>
            <a:r>
              <a:rPr lang="en-US" sz="2400" dirty="0"/>
              <a:t>/</a:t>
            </a:r>
            <a:r>
              <a:rPr lang="en-US" sz="2400" dirty="0" err="1"/>
              <a:t>metoda</a:t>
            </a:r>
            <a:r>
              <a:rPr lang="en-US" sz="2400" dirty="0"/>
              <a:t>/</a:t>
            </a:r>
            <a:r>
              <a:rPr lang="en-US" sz="2400" dirty="0" err="1"/>
              <a:t>teknik</a:t>
            </a:r>
            <a:r>
              <a:rPr lang="en-US" sz="2400" dirty="0"/>
              <a:t>/</a:t>
            </a:r>
            <a:r>
              <a:rPr lang="en-US" sz="2400" dirty="0" err="1"/>
              <a:t>prosedur</a:t>
            </a:r>
            <a:r>
              <a:rPr lang="en-US" sz="2400" dirty="0"/>
              <a:t>;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dikaitkan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kurikulum</a:t>
            </a:r>
            <a:r>
              <a:rPr lang="en-US" sz="2400" dirty="0"/>
              <a:t> </a:t>
            </a:r>
            <a:r>
              <a:rPr lang="id-ID" sz="2400" dirty="0"/>
              <a:t>PTE </a:t>
            </a:r>
            <a:r>
              <a:rPr lang="en-US" sz="2400" dirty="0"/>
              <a:t>; </a:t>
            </a:r>
            <a:r>
              <a:rPr lang="en-US" sz="2400" dirty="0" err="1"/>
              <a:t>pengalaman</a:t>
            </a:r>
            <a:r>
              <a:rPr lang="en-US" sz="2400" dirty="0"/>
              <a:t> yang </a:t>
            </a:r>
            <a:r>
              <a:rPr lang="en-US" sz="2400" dirty="0" err="1"/>
              <a:t>diperoleh</a:t>
            </a:r>
            <a:r>
              <a:rPr lang="en-US" sz="2400" dirty="0"/>
              <a:t> (</a:t>
            </a:r>
            <a:r>
              <a:rPr lang="en-US" sz="2400" dirty="0" err="1"/>
              <a:t>baik</a:t>
            </a:r>
            <a:r>
              <a:rPr lang="en-US" sz="2400" dirty="0"/>
              <a:t>/</a:t>
            </a:r>
            <a:r>
              <a:rPr lang="en-US" sz="2400" dirty="0" err="1"/>
              <a:t>buruk</a:t>
            </a:r>
            <a:r>
              <a:rPr lang="en-US" sz="2400" dirty="0"/>
              <a:t>).</a:t>
            </a:r>
            <a:endParaRPr lang="en-US" sz="20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Format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penulisan</a:t>
            </a:r>
            <a:r>
              <a:rPr lang="en-US" sz="2400" dirty="0"/>
              <a:t> Bab 3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menyusun</a:t>
            </a:r>
            <a:r>
              <a:rPr lang="id-ID" sz="2400" dirty="0"/>
              <a:t> l</a:t>
            </a:r>
            <a:r>
              <a:rPr lang="en-US" sz="2400" dirty="0" err="1"/>
              <a:t>aporan</a:t>
            </a:r>
            <a:r>
              <a:rPr lang="en-US" sz="2400" dirty="0"/>
              <a:t> </a:t>
            </a:r>
            <a:r>
              <a:rPr lang="id-ID" sz="2400" dirty="0"/>
              <a:t>praktikum</a:t>
            </a:r>
            <a:r>
              <a:rPr lang="en-US" sz="24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0809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404664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LAPORAN KP (5)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340768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/>
              <a:t>Bab 4: KESIMPULAN DAN SARAN. </a:t>
            </a:r>
          </a:p>
          <a:p>
            <a:pPr lvl="1"/>
            <a:r>
              <a:rPr lang="en-US" sz="2800" dirty="0"/>
              <a:t>Bab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berisi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kesimpulan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proyek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KP yang </a:t>
            </a:r>
            <a:r>
              <a:rPr lang="en-US" sz="2800" dirty="0" err="1"/>
              <a:t>bersifat</a:t>
            </a:r>
            <a:r>
              <a:rPr lang="en-US" sz="2800" dirty="0"/>
              <a:t> comprehensive, holistic, </a:t>
            </a:r>
            <a:r>
              <a:rPr lang="en-US" sz="2800" dirty="0" err="1"/>
              <a:t>menyeluruh</a:t>
            </a:r>
            <a:r>
              <a:rPr lang="en-US" sz="2800" dirty="0"/>
              <a:t>, </a:t>
            </a:r>
            <a:r>
              <a:rPr lang="en-US" sz="2800" dirty="0" err="1"/>
              <a:t>jelas</a:t>
            </a:r>
            <a:r>
              <a:rPr lang="en-US" sz="2800" dirty="0"/>
              <a:t>, </a:t>
            </a:r>
            <a:r>
              <a:rPr lang="en-US" sz="2800" dirty="0" err="1"/>
              <a:t>ringkas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padat</a:t>
            </a:r>
            <a:r>
              <a:rPr lang="en-US" sz="2800" dirty="0"/>
              <a:t>; </a:t>
            </a:r>
            <a:r>
              <a:rPr lang="id-ID" sz="2800" dirty="0"/>
              <a:t>sedangkan </a:t>
            </a:r>
            <a:r>
              <a:rPr lang="en-US" sz="2800" dirty="0" err="1"/>
              <a:t>tentang</a:t>
            </a:r>
            <a:r>
              <a:rPr lang="en-US" sz="2800" dirty="0"/>
              <a:t> saran </a:t>
            </a:r>
            <a:r>
              <a:rPr lang="en-US" sz="2800" dirty="0" err="1"/>
              <a:t>yaitu</a:t>
            </a:r>
            <a:r>
              <a:rPr lang="en-US" sz="2800" dirty="0"/>
              <a:t>: </a:t>
            </a:r>
          </a:p>
          <a:p>
            <a:pPr marL="971550" lvl="1" indent="-514350">
              <a:buAutoNum type="alphaLcPeriod"/>
            </a:pPr>
            <a:r>
              <a:rPr lang="en-US" sz="2800" dirty="0"/>
              <a:t>saran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instansi</a:t>
            </a:r>
            <a:r>
              <a:rPr lang="en-US" sz="2800" dirty="0"/>
              <a:t> </a:t>
            </a:r>
            <a:r>
              <a:rPr lang="en-US" sz="2800" dirty="0" err="1"/>
              <a:t>ataupun</a:t>
            </a:r>
            <a:r>
              <a:rPr lang="en-US" sz="2800" dirty="0"/>
              <a:t> </a:t>
            </a:r>
            <a:r>
              <a:rPr lang="en-US" sz="2800" dirty="0" err="1"/>
              <a:t>proyek</a:t>
            </a:r>
            <a:r>
              <a:rPr lang="en-US" sz="2800" dirty="0"/>
              <a:t>/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KP;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</a:p>
          <a:p>
            <a:pPr marL="971550" lvl="1" indent="-514350">
              <a:buAutoNum type="alphaLcPeriod"/>
            </a:pPr>
            <a:r>
              <a:rPr lang="id-ID" sz="2800" dirty="0"/>
              <a:t>s</a:t>
            </a:r>
            <a:r>
              <a:rPr lang="en-US" sz="2800" dirty="0" err="1"/>
              <a:t>aran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perbaikan</a:t>
            </a:r>
            <a:r>
              <a:rPr lang="en-US" sz="2800" dirty="0"/>
              <a:t> </a:t>
            </a:r>
            <a:r>
              <a:rPr lang="en-US" sz="2800" dirty="0" err="1"/>
              <a:t>substansi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memperkaya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, </a:t>
            </a:r>
            <a:r>
              <a:rPr lang="en-US" sz="2800" dirty="0" err="1"/>
              <a:t>khususnya</a:t>
            </a:r>
            <a:r>
              <a:rPr lang="en-US" sz="2800" dirty="0"/>
              <a:t> </a:t>
            </a:r>
            <a:r>
              <a:rPr lang="en-US" sz="2800" dirty="0" err="1"/>
              <a:t>ilmu-ilmu</a:t>
            </a:r>
            <a:r>
              <a:rPr lang="en-US" sz="2800" dirty="0"/>
              <a:t> yang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prodi-prodi</a:t>
            </a:r>
            <a:r>
              <a:rPr lang="en-US" sz="2800" dirty="0"/>
              <a:t> di </a:t>
            </a:r>
            <a:r>
              <a:rPr lang="en-US" sz="2800" dirty="0" err="1"/>
              <a:t>Fakultas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Elektro</a:t>
            </a:r>
            <a:r>
              <a:rPr lang="en-US" sz="28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5696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404664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FORMAT LAPORAN KP 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34888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3600" b="1" dirty="0" err="1"/>
              <a:t>Sesuai</a:t>
            </a:r>
            <a:r>
              <a:rPr lang="en-US" sz="3600" b="1" dirty="0"/>
              <a:t>  </a:t>
            </a:r>
            <a:r>
              <a:rPr lang="en-US" sz="3600" b="1" dirty="0" err="1"/>
              <a:t>Dokumen</a:t>
            </a:r>
            <a:r>
              <a:rPr lang="en-US" sz="3600" b="1" dirty="0"/>
              <a:t> </a:t>
            </a:r>
            <a:r>
              <a:rPr lang="en-US" sz="3600" b="1" dirty="0" err="1"/>
              <a:t>Pedoman</a:t>
            </a:r>
            <a:r>
              <a:rPr lang="en-US" sz="3600" b="1" dirty="0"/>
              <a:t> KP ( </a:t>
            </a:r>
            <a:r>
              <a:rPr lang="en-US" sz="3600" b="1" dirty="0" err="1"/>
              <a:t>terlampir</a:t>
            </a:r>
            <a:r>
              <a:rPr lang="en-US" sz="3600" b="1" dirty="0"/>
              <a:t> 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4880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404664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MEKANISME PELAKSANAAN KP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102891809"/>
              </p:ext>
            </p:extLst>
          </p:nvPr>
        </p:nvGraphicFramePr>
        <p:xfrm>
          <a:off x="683568" y="1362992"/>
          <a:ext cx="7776864" cy="5112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98531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188640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PENGANTAR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124744"/>
            <a:ext cx="903649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Arial" pitchFamily="34" charset="0"/>
              <a:buChar char="•"/>
            </a:pPr>
            <a:r>
              <a:rPr lang="en-US" sz="2800" dirty="0" err="1"/>
              <a:t>Matakuliah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Praktik</a:t>
            </a:r>
            <a:r>
              <a:rPr lang="en-US" sz="2800" dirty="0"/>
              <a:t> (KP)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matakulia</a:t>
            </a:r>
            <a:r>
              <a:rPr lang="id-ID" sz="2800" dirty="0"/>
              <a:t>h </a:t>
            </a:r>
            <a:r>
              <a:rPr lang="en-US" sz="2800" dirty="0" err="1"/>
              <a:t>wajib</a:t>
            </a:r>
            <a:r>
              <a:rPr lang="en-US" sz="2800" dirty="0"/>
              <a:t> yang </a:t>
            </a:r>
            <a:r>
              <a:rPr lang="en-US" sz="2800" dirty="0" err="1"/>
              <a:t>dilaksanakan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semester g</a:t>
            </a:r>
            <a:r>
              <a:rPr lang="id-ID" sz="2800" dirty="0"/>
              <a:t>enap sesuai dengan SK Rektor No 024/AKD27/WR1/2014 Pasal 12. </a:t>
            </a:r>
            <a:endParaRPr lang="en-US" sz="2800" dirty="0"/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Matakuliah</a:t>
            </a:r>
            <a:r>
              <a:rPr lang="en-US" sz="2800" dirty="0"/>
              <a:t> </a:t>
            </a:r>
            <a:r>
              <a:rPr lang="id-ID" sz="2800" dirty="0"/>
              <a:t>ini dilaksanakan pada tingkat sarjana yang ber</a:t>
            </a:r>
            <a:r>
              <a:rPr lang="en-US" sz="2800" dirty="0" err="1"/>
              <a:t>sifat</a:t>
            </a:r>
            <a:r>
              <a:rPr lang="en-US" sz="2800" dirty="0"/>
              <a:t> </a:t>
            </a:r>
            <a:r>
              <a:rPr lang="en-US" sz="2800" dirty="0" err="1"/>
              <a:t>praktik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nyata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mandiri</a:t>
            </a:r>
            <a:r>
              <a:rPr lang="en-US" sz="2800" dirty="0"/>
              <a:t> di </a:t>
            </a:r>
            <a:r>
              <a:rPr lang="en-US" sz="2800" dirty="0" err="1"/>
              <a:t>instansi</a:t>
            </a:r>
            <a:r>
              <a:rPr lang="en-US" sz="2800" dirty="0"/>
              <a:t> yang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id-ID" sz="2800" dirty="0"/>
              <a:t>Fakultas Teknik Elektro </a:t>
            </a:r>
            <a:endParaRPr lang="en-US" sz="2800" dirty="0"/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diharapkan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memahami</a:t>
            </a:r>
            <a:r>
              <a:rPr lang="en-US" sz="2800" dirty="0"/>
              <a:t> </a:t>
            </a:r>
            <a:r>
              <a:rPr lang="en-US" sz="2800" dirty="0" err="1"/>
              <a:t>keterkaitan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, </a:t>
            </a:r>
            <a:r>
              <a:rPr lang="en-US" sz="2800" dirty="0" err="1"/>
              <a:t>metoda</a:t>
            </a:r>
            <a:r>
              <a:rPr lang="en-US" sz="2800" dirty="0"/>
              <a:t>, </a:t>
            </a:r>
            <a:r>
              <a:rPr lang="en-US" sz="2800" dirty="0" err="1"/>
              <a:t>teknik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realita</a:t>
            </a:r>
            <a:r>
              <a:rPr lang="en-US" sz="2800" dirty="0"/>
              <a:t> di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.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err="1"/>
              <a:t>Pengalaman</a:t>
            </a:r>
            <a:r>
              <a:rPr lang="en-US" sz="2800" dirty="0"/>
              <a:t> KP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tambahan</a:t>
            </a:r>
            <a:r>
              <a:rPr lang="en-US" sz="2800" dirty="0"/>
              <a:t> </a:t>
            </a:r>
            <a:r>
              <a:rPr lang="en-US" sz="2800" dirty="0" err="1"/>
              <a:t>wawasan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bekal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bekerja</a:t>
            </a:r>
            <a:r>
              <a:rPr lang="en-US" sz="2800" dirty="0"/>
              <a:t>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menyelesaikan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. </a:t>
            </a:r>
          </a:p>
          <a:p>
            <a:pPr marL="514350" indent="-5143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463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987824" y="404664"/>
            <a:ext cx="6048673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MEKANISME PELAKSANAAN KP (2)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196752"/>
            <a:ext cx="88204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wajib</a:t>
            </a:r>
            <a:r>
              <a:rPr lang="en-US" sz="2400" dirty="0"/>
              <a:t> </a:t>
            </a:r>
            <a:r>
              <a:rPr lang="en-US" sz="2400" dirty="0" err="1"/>
              <a:t>menuliskan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bimbingan</a:t>
            </a:r>
            <a:r>
              <a:rPr lang="en-US" sz="2400" dirty="0"/>
              <a:t> di logbook </a:t>
            </a:r>
            <a:r>
              <a:rPr lang="en-US" sz="2400" dirty="0" err="1"/>
              <a:t>pembimbingan</a:t>
            </a:r>
            <a:r>
              <a:rPr lang="en-US" sz="2400" dirty="0"/>
              <a:t>.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KP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bimbingan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i="1" dirty="0"/>
              <a:t>onsite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i="1" dirty="0"/>
              <a:t>online</a:t>
            </a:r>
            <a:r>
              <a:rPr lang="en-US" sz="2400" dirty="0"/>
              <a:t>.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KP di </a:t>
            </a:r>
            <a:r>
              <a:rPr lang="en-US" sz="2400" dirty="0" err="1"/>
              <a:t>tempat</a:t>
            </a:r>
            <a:r>
              <a:rPr lang="en-US" sz="2400" dirty="0"/>
              <a:t> KP </a:t>
            </a:r>
            <a:r>
              <a:rPr lang="en-US" sz="2400" dirty="0" err="1"/>
              <a:t>selesai</a:t>
            </a:r>
            <a:r>
              <a:rPr lang="en-US" sz="2400" dirty="0"/>
              <a:t>,</a:t>
            </a:r>
            <a:r>
              <a:rPr lang="id-ID" sz="2400" dirty="0"/>
              <a:t> </a:t>
            </a:r>
            <a:r>
              <a:rPr lang="en-US" sz="2400" dirty="0" err="1"/>
              <a:t>selambat-lambatnya</a:t>
            </a:r>
            <a:r>
              <a:rPr lang="en-US" sz="2400" dirty="0"/>
              <a:t> </a:t>
            </a:r>
            <a:r>
              <a:rPr lang="en-US" sz="2400" b="1" dirty="0" err="1"/>
              <a:t>satu</a:t>
            </a:r>
            <a:r>
              <a:rPr lang="en-US" sz="2400" b="1" dirty="0"/>
              <a:t> </a:t>
            </a:r>
            <a:r>
              <a:rPr lang="en-US" sz="2400" b="1" dirty="0" err="1"/>
              <a:t>minggu</a:t>
            </a:r>
            <a:r>
              <a:rPr lang="en-US" sz="2400" b="1" dirty="0"/>
              <a:t> </a:t>
            </a:r>
            <a:r>
              <a:rPr lang="en-US" sz="2400" b="1" dirty="0" err="1"/>
              <a:t>setelah</a:t>
            </a:r>
            <a:r>
              <a:rPr lang="en-US" sz="2400" b="1" dirty="0"/>
              <a:t> </a:t>
            </a:r>
            <a:r>
              <a:rPr lang="en-US" sz="2400" b="1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diwajibkan</a:t>
            </a:r>
            <a:r>
              <a:rPr lang="en-US" sz="2400" dirty="0"/>
              <a:t> </a:t>
            </a:r>
            <a:r>
              <a:rPr lang="en-US" sz="2400" dirty="0" err="1"/>
              <a:t>bertemu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dosen</a:t>
            </a:r>
            <a:r>
              <a:rPr lang="en-US" sz="2400" dirty="0"/>
              <a:t> </a:t>
            </a:r>
            <a:r>
              <a:rPr lang="en-US" sz="2400" dirty="0" err="1"/>
              <a:t>pembimbing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melaporkan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.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dirty="0" err="1"/>
              <a:t>Maksimal</a:t>
            </a:r>
            <a:r>
              <a:rPr lang="en-US" sz="2400" dirty="0"/>
              <a:t> </a:t>
            </a:r>
            <a:r>
              <a:rPr lang="en-US" sz="2400" dirty="0" err="1"/>
              <a:t>pengerjaan</a:t>
            </a:r>
            <a:r>
              <a:rPr lang="en-US" sz="2400" dirty="0"/>
              <a:t> </a:t>
            </a:r>
            <a:r>
              <a:rPr lang="en-US" sz="2400" dirty="0" err="1"/>
              <a:t>laporan</a:t>
            </a:r>
            <a:r>
              <a:rPr lang="en-US" sz="2400" dirty="0"/>
              <a:t> KP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semester yang </a:t>
            </a:r>
            <a:r>
              <a:rPr lang="en-US" sz="2400" dirty="0" err="1"/>
              <a:t>berlaku</a:t>
            </a:r>
            <a:r>
              <a:rPr lang="en-US" sz="2400" dirty="0"/>
              <a:t>. </a:t>
            </a:r>
            <a:r>
              <a:rPr lang="en-US" sz="2400" dirty="0" err="1"/>
              <a:t>Diskusi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bimbingan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dosen</a:t>
            </a:r>
            <a:r>
              <a:rPr lang="en-US" sz="2400" dirty="0"/>
              <a:t> </a:t>
            </a:r>
            <a:r>
              <a:rPr lang="en-US" sz="2400" dirty="0" err="1"/>
              <a:t>pembimbing</a:t>
            </a:r>
            <a:r>
              <a:rPr lang="en-US" sz="2400" dirty="0"/>
              <a:t> minimal </a:t>
            </a:r>
            <a:r>
              <a:rPr lang="en-US" sz="2400" dirty="0" err="1"/>
              <a:t>sebanyak</a:t>
            </a:r>
            <a:r>
              <a:rPr lang="en-US" sz="2400" dirty="0"/>
              <a:t> </a:t>
            </a:r>
            <a:r>
              <a:rPr lang="en-US" sz="2400" b="1" dirty="0"/>
              <a:t>3 kali</a:t>
            </a:r>
            <a:r>
              <a:rPr lang="en-US" sz="2400" dirty="0"/>
              <a:t>.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semester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menyerahkan</a:t>
            </a:r>
            <a:r>
              <a:rPr lang="en-US" sz="2400" dirty="0"/>
              <a:t> </a:t>
            </a:r>
            <a:r>
              <a:rPr lang="en-US" sz="2400" dirty="0" err="1"/>
              <a:t>laporan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KP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gagal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E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wajib</a:t>
            </a:r>
            <a:r>
              <a:rPr lang="en-US" sz="2400" dirty="0"/>
              <a:t> </a:t>
            </a:r>
            <a:r>
              <a:rPr lang="en-US" sz="2400" dirty="0" err="1"/>
              <a:t>mengulangi</a:t>
            </a:r>
            <a:r>
              <a:rPr lang="en-US" sz="2400" dirty="0"/>
              <a:t> </a:t>
            </a:r>
            <a:r>
              <a:rPr lang="en-US" sz="2400" dirty="0" err="1"/>
              <a:t>matakuliah</a:t>
            </a:r>
            <a:r>
              <a:rPr lang="en-US" sz="2400" dirty="0"/>
              <a:t> KP.</a:t>
            </a:r>
          </a:p>
          <a:p>
            <a:pPr marL="800100" lvl="1" indent="-342900" algn="just"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0125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404664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PEMBIMBINGAN KP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43548"/>
            <a:ext cx="88204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en-US" sz="2000" dirty="0" err="1"/>
              <a:t>Selama</a:t>
            </a:r>
            <a:r>
              <a:rPr lang="en-US" sz="2000" dirty="0"/>
              <a:t> KP,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pembimbing</a:t>
            </a:r>
            <a:r>
              <a:rPr lang="en-US" sz="2000" dirty="0"/>
              <a:t>, </a:t>
            </a:r>
            <a:r>
              <a:rPr lang="en-US" sz="2000" dirty="0" err="1"/>
              <a:t>yakni</a:t>
            </a:r>
            <a:r>
              <a:rPr lang="en-US" sz="2000" dirty="0"/>
              <a:t> </a:t>
            </a:r>
            <a:r>
              <a:rPr lang="en-US" sz="2000" u="sng" dirty="0" err="1"/>
              <a:t>pembimbing</a:t>
            </a:r>
            <a:r>
              <a:rPr lang="en-US" sz="2000" u="sng" dirty="0"/>
              <a:t> </a:t>
            </a:r>
            <a:r>
              <a:rPr lang="en-US" sz="2000" u="sng" dirty="0" err="1"/>
              <a:t>lapangan</a:t>
            </a:r>
            <a:r>
              <a:rPr lang="en-US" sz="2000" u="sng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u="sng" dirty="0" err="1"/>
              <a:t>dosen</a:t>
            </a:r>
            <a:r>
              <a:rPr lang="en-US" u="sng" dirty="0"/>
              <a:t> </a:t>
            </a:r>
            <a:r>
              <a:rPr lang="en-US" sz="2000" u="sng" dirty="0" err="1"/>
              <a:t>pembimbing</a:t>
            </a:r>
            <a:r>
              <a:rPr lang="en-US" sz="2000" dirty="0"/>
              <a:t>. </a:t>
            </a:r>
            <a:endParaRPr lang="id-ID" sz="2000" dirty="0"/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err="1"/>
              <a:t>Pembimbing</a:t>
            </a:r>
            <a:r>
              <a:rPr lang="en-US" sz="2000" dirty="0"/>
              <a:t> </a:t>
            </a:r>
            <a:r>
              <a:rPr lang="en-US" sz="2000" dirty="0" err="1"/>
              <a:t>lapangan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orang</a:t>
            </a:r>
            <a:r>
              <a:rPr lang="id-ID" sz="2000" dirty="0"/>
              <a:t> </a:t>
            </a:r>
            <a:r>
              <a:rPr lang="en-US" sz="2000" dirty="0"/>
              <a:t>yang </a:t>
            </a:r>
            <a:r>
              <a:rPr lang="en-US" sz="2000" dirty="0" err="1"/>
              <a:t>ditunjuk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pimpinan</a:t>
            </a:r>
            <a:r>
              <a:rPr lang="en-US" sz="2000" dirty="0"/>
              <a:t> </a:t>
            </a:r>
            <a:r>
              <a:rPr lang="en-US" sz="2000" dirty="0" err="1"/>
              <a:t>institusi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KP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atasan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id-ID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berada</a:t>
            </a:r>
            <a:r>
              <a:rPr lang="en-US" sz="2000" dirty="0"/>
              <a:t> di </a:t>
            </a:r>
            <a:r>
              <a:rPr lang="en-US" sz="2000" dirty="0" err="1"/>
              <a:t>lokasi</a:t>
            </a:r>
            <a:r>
              <a:rPr lang="en-US" sz="2000" dirty="0"/>
              <a:t> KP. </a:t>
            </a:r>
            <a:endParaRPr lang="id-ID" sz="2000" dirty="0"/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err="1"/>
              <a:t>Dosen</a:t>
            </a:r>
            <a:r>
              <a:rPr lang="en-US" sz="2000" dirty="0"/>
              <a:t> </a:t>
            </a:r>
            <a:r>
              <a:rPr lang="en-US" sz="2000" dirty="0" err="1"/>
              <a:t>pembimbing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orang yang </a:t>
            </a:r>
            <a:r>
              <a:rPr lang="en-US" sz="2000" dirty="0" err="1"/>
              <a:t>ditunjuk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Pengelola</a:t>
            </a:r>
            <a:r>
              <a:rPr lang="en-US" sz="2000" dirty="0"/>
              <a:t> Program </a:t>
            </a:r>
            <a:r>
              <a:rPr lang="en-US" sz="2000" dirty="0" err="1"/>
              <a:t>Studi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membimbing</a:t>
            </a:r>
            <a:r>
              <a:rPr lang="en-US" sz="2000" dirty="0"/>
              <a:t> </a:t>
            </a:r>
            <a:r>
              <a:rPr lang="en-US" sz="2000" dirty="0" err="1"/>
              <a:t>selama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KP,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sebelum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di </a:t>
            </a:r>
            <a:r>
              <a:rPr lang="en-US" sz="2000" dirty="0" err="1"/>
              <a:t>lapangan</a:t>
            </a:r>
            <a:r>
              <a:rPr lang="en-US" sz="2000" dirty="0"/>
              <a:t>, </a:t>
            </a:r>
            <a:r>
              <a:rPr lang="en-US" sz="2000" dirty="0" err="1"/>
              <a:t>selama</a:t>
            </a:r>
            <a:r>
              <a:rPr lang="en-US" sz="2000" dirty="0"/>
              <a:t> di </a:t>
            </a:r>
            <a:r>
              <a:rPr lang="en-US" sz="2000" dirty="0" err="1"/>
              <a:t>lapangan</a:t>
            </a:r>
            <a:r>
              <a:rPr lang="en-US" sz="2000" dirty="0"/>
              <a:t>,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menyusun</a:t>
            </a:r>
            <a:r>
              <a:rPr lang="en-US" sz="2000" dirty="0"/>
              <a:t> </a:t>
            </a:r>
            <a:r>
              <a:rPr lang="en-US" sz="2000" dirty="0" err="1"/>
              <a:t>laporan</a:t>
            </a:r>
            <a:r>
              <a:rPr lang="en-US" sz="2000" dirty="0"/>
              <a:t> KP.</a:t>
            </a:r>
            <a:endParaRPr lang="en-US" dirty="0"/>
          </a:p>
          <a:p>
            <a:pPr marL="342900" indent="-342900">
              <a:buFont typeface="+mj-lt"/>
              <a:buAutoNum type="alphaLcPeriod"/>
            </a:pPr>
            <a:r>
              <a:rPr lang="en-US" sz="2000" dirty="0" err="1"/>
              <a:t>Selama</a:t>
            </a:r>
            <a:r>
              <a:rPr lang="en-US" sz="2000" dirty="0"/>
              <a:t> di </a:t>
            </a:r>
            <a:r>
              <a:rPr lang="en-US" sz="2000" dirty="0" err="1"/>
              <a:t>lokasi</a:t>
            </a:r>
            <a:r>
              <a:rPr lang="en-US" sz="2000" dirty="0"/>
              <a:t> KP,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meminta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instansi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institusi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KP agar </a:t>
            </a:r>
            <a:r>
              <a:rPr lang="en-US" sz="2000" dirty="0" err="1"/>
              <a:t>diberikan</a:t>
            </a:r>
            <a:r>
              <a:rPr lang="en-US" sz="2000" dirty="0"/>
              <a:t> </a:t>
            </a:r>
            <a:r>
              <a:rPr lang="id-ID" sz="2000" dirty="0"/>
              <a:t>pegawai/karyawan</a:t>
            </a:r>
            <a:r>
              <a:rPr lang="en-US" sz="2000" dirty="0"/>
              <a:t> yang </a:t>
            </a:r>
            <a:r>
              <a:rPr lang="en-US" sz="2000" dirty="0" err="1"/>
              <a:t>berfungsi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atasan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pembimbing</a:t>
            </a:r>
            <a:r>
              <a:rPr lang="en-US" sz="2000" dirty="0"/>
              <a:t> </a:t>
            </a:r>
            <a:r>
              <a:rPr lang="en-US" sz="2000" dirty="0" err="1"/>
              <a:t>lapangan</a:t>
            </a:r>
            <a:r>
              <a:rPr lang="en-US" sz="2000" dirty="0"/>
              <a:t> di </a:t>
            </a:r>
            <a:r>
              <a:rPr lang="en-US" sz="2000" dirty="0" err="1"/>
              <a:t>lokasi</a:t>
            </a:r>
            <a:r>
              <a:rPr lang="en-US" sz="2000" dirty="0"/>
              <a:t> KP.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pembimbing</a:t>
            </a:r>
            <a:r>
              <a:rPr lang="en-US" sz="2000" dirty="0"/>
              <a:t> </a:t>
            </a:r>
            <a:r>
              <a:rPr lang="en-US" sz="2000" dirty="0" err="1"/>
              <a:t>lapangan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bimbingan</a:t>
            </a:r>
            <a:r>
              <a:rPr lang="en-US" sz="2000" dirty="0"/>
              <a:t> yang </a:t>
            </a:r>
            <a:r>
              <a:rPr lang="en-US" sz="2000" dirty="0" err="1"/>
              <a:t>diperlukan</a:t>
            </a:r>
            <a:r>
              <a:rPr lang="en-US" sz="2000" dirty="0"/>
              <a:t>, </a:t>
            </a:r>
            <a:r>
              <a:rPr lang="en-US" sz="2000" dirty="0" err="1"/>
              <a:t>menilai</a:t>
            </a:r>
            <a:r>
              <a:rPr lang="en-US" sz="2000" dirty="0"/>
              <a:t> </a:t>
            </a:r>
            <a:r>
              <a:rPr lang="en-US" sz="2000" dirty="0" err="1"/>
              <a:t>kinerja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selama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KP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menandatangani</a:t>
            </a:r>
            <a:r>
              <a:rPr lang="en-US" sz="2000" dirty="0"/>
              <a:t> logbook </a:t>
            </a:r>
            <a:r>
              <a:rPr lang="en-US" sz="2000" dirty="0" err="1"/>
              <a:t>kerja</a:t>
            </a:r>
            <a:r>
              <a:rPr lang="en-US" sz="2000" dirty="0"/>
              <a:t> </a:t>
            </a:r>
            <a:r>
              <a:rPr lang="en-US" sz="2000" dirty="0" err="1"/>
              <a:t>lapangan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634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404664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KOMPONEN PENILAIAN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340768"/>
            <a:ext cx="9144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2800" b="1" dirty="0"/>
              <a:t>RANGE NILAI INDEKS</a:t>
            </a:r>
          </a:p>
          <a:p>
            <a:pPr lvl="2"/>
            <a:r>
              <a:rPr lang="id-ID" dirty="0"/>
              <a:t> </a:t>
            </a:r>
            <a:endParaRPr lang="en-US" sz="1600" dirty="0"/>
          </a:p>
          <a:p>
            <a:pPr lvl="5"/>
            <a:r>
              <a:rPr lang="en-US" sz="2400" dirty="0"/>
              <a:t>A 	: </a:t>
            </a:r>
            <a:r>
              <a:rPr lang="id-ID" sz="2400" dirty="0"/>
              <a:t>&gt;</a:t>
            </a:r>
            <a:r>
              <a:rPr lang="en-US" sz="2400" dirty="0"/>
              <a:t>8</a:t>
            </a:r>
            <a:r>
              <a:rPr lang="id-ID" sz="2400" dirty="0"/>
              <a:t>0</a:t>
            </a:r>
            <a:endParaRPr lang="id-ID" sz="2000" dirty="0"/>
          </a:p>
          <a:p>
            <a:pPr lvl="5"/>
            <a:r>
              <a:rPr lang="en-US" sz="2400" dirty="0"/>
              <a:t>7</a:t>
            </a:r>
            <a:r>
              <a:rPr lang="id-ID" sz="2400" dirty="0"/>
              <a:t>0&lt; </a:t>
            </a:r>
            <a:r>
              <a:rPr lang="en-US" sz="2400" dirty="0"/>
              <a:t>A</a:t>
            </a:r>
            <a:r>
              <a:rPr lang="id-ID" sz="2400" dirty="0"/>
              <a:t>B =&lt; </a:t>
            </a:r>
            <a:r>
              <a:rPr lang="en-US" sz="2400" dirty="0"/>
              <a:t>8</a:t>
            </a:r>
            <a:r>
              <a:rPr lang="id-ID" sz="2400" dirty="0"/>
              <a:t>0</a:t>
            </a:r>
            <a:endParaRPr lang="en-US" sz="2000" dirty="0"/>
          </a:p>
          <a:p>
            <a:pPr lvl="5"/>
            <a:r>
              <a:rPr lang="id-ID" sz="2400" dirty="0"/>
              <a:t>65 &lt; B =&lt; </a:t>
            </a:r>
            <a:r>
              <a:rPr lang="en-US" sz="2400" dirty="0"/>
              <a:t>7</a:t>
            </a:r>
            <a:r>
              <a:rPr lang="id-ID" sz="2400" dirty="0"/>
              <a:t>0</a:t>
            </a:r>
            <a:endParaRPr lang="en-US" sz="2000" dirty="0"/>
          </a:p>
          <a:p>
            <a:pPr lvl="5"/>
            <a:r>
              <a:rPr lang="id-ID" sz="2400" dirty="0"/>
              <a:t>60 &lt; </a:t>
            </a:r>
            <a:r>
              <a:rPr lang="en-US" sz="2400" dirty="0"/>
              <a:t>B</a:t>
            </a:r>
            <a:r>
              <a:rPr lang="id-ID" sz="2400" dirty="0"/>
              <a:t>C =&lt;</a:t>
            </a:r>
            <a:r>
              <a:rPr lang="en-US" sz="2400" dirty="0"/>
              <a:t> </a:t>
            </a:r>
            <a:r>
              <a:rPr lang="id-ID" sz="2400" dirty="0"/>
              <a:t>65</a:t>
            </a:r>
            <a:r>
              <a:rPr lang="en-US" sz="2400" dirty="0"/>
              <a:t> </a:t>
            </a:r>
            <a:endParaRPr lang="id-ID" sz="2400" dirty="0"/>
          </a:p>
          <a:p>
            <a:pPr lvl="5"/>
            <a:r>
              <a:rPr lang="id-ID" sz="2400" dirty="0"/>
              <a:t>50 &lt; </a:t>
            </a:r>
            <a:r>
              <a:rPr lang="en-US" sz="2400" dirty="0"/>
              <a:t>C</a:t>
            </a:r>
            <a:r>
              <a:rPr lang="id-ID" sz="2400" dirty="0"/>
              <a:t> =&lt;</a:t>
            </a:r>
            <a:r>
              <a:rPr lang="en-US" sz="2400" dirty="0"/>
              <a:t> </a:t>
            </a:r>
            <a:r>
              <a:rPr lang="id-ID" sz="2400" dirty="0"/>
              <a:t>60</a:t>
            </a:r>
            <a:r>
              <a:rPr lang="en-US" sz="2400" dirty="0"/>
              <a:t>	</a:t>
            </a:r>
            <a:endParaRPr lang="id-ID" sz="2400" dirty="0"/>
          </a:p>
          <a:p>
            <a:pPr lvl="5"/>
            <a:r>
              <a:rPr lang="id-ID" sz="2400" dirty="0"/>
              <a:t>40 &lt; </a:t>
            </a:r>
            <a:r>
              <a:rPr lang="en-US" sz="2400" dirty="0"/>
              <a:t>D </a:t>
            </a:r>
            <a:r>
              <a:rPr lang="id-ID" sz="2400" dirty="0"/>
              <a:t>=&lt; 50</a:t>
            </a:r>
          </a:p>
          <a:p>
            <a:pPr lvl="5"/>
            <a:r>
              <a:rPr lang="en-US" sz="2400" dirty="0"/>
              <a:t>E 	: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mengumpulkan</a:t>
            </a:r>
            <a:endParaRPr lang="en-US" sz="2000" dirty="0"/>
          </a:p>
          <a:p>
            <a:pPr lvl="1"/>
            <a:endParaRPr lang="en-US" sz="2800" b="1" dirty="0"/>
          </a:p>
          <a:p>
            <a:pPr lvl="1"/>
            <a:endParaRPr lang="en-US" sz="2800" b="1" dirty="0"/>
          </a:p>
          <a:p>
            <a:pPr lvl="1"/>
            <a:endParaRPr lang="en-US" sz="2800" b="1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2539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404664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Contoh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 Logbook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05" y="172328"/>
            <a:ext cx="4374295" cy="5782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7181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404664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Contoh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 Form </a:t>
            </a:r>
            <a:r>
              <a:rPr lang="en-US" sz="28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Penilaian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193" y="1268760"/>
            <a:ext cx="4069822" cy="5783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44754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347865" y="404664"/>
            <a:ext cx="5688632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JADWAL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AKTIVITAS </a:t>
            </a:r>
          </a:p>
          <a:p>
            <a:r>
              <a:rPr lang="id-ID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KERJA PRAKTIK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id-ID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AKTIVITAS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WAKTU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Survei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lokasi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KP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s/d –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Januari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16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Januari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2017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Proposal KP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Januari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– 28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Februari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2017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Lamaran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KP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Januari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– 28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Februari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2017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Pemantauan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penerimaan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KP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Maret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-Mei 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Pembekalan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KP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19 Mei 2017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Pelaksanaan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KP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– 16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Juni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s/d 3 – 29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Juli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2017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Konsultasi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Juli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– 15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Agustus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bersamaan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dg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perwalian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Ujian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presentasi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KP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 – 11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Agustus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2017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Revisi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Laporan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KP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 – 18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Agustus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Cek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similarity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 – 18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Agustus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Pemasukan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16 -20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Agustus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440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798662" y="692696"/>
            <a:ext cx="5293618" cy="110257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  <a:cs typeface="Aharoni" panose="02010803020104030203" pitchFamily="2" charset="-79"/>
              </a:rPr>
              <a:t>Terima Kasih</a:t>
            </a:r>
            <a:endParaRPr lang="id-ID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  <a:cs typeface="Aharoni" panose="02010803020104030203" pitchFamily="2" charset="-79"/>
            </a:endParaRPr>
          </a:p>
        </p:txBody>
      </p:sp>
      <p:pic>
        <p:nvPicPr>
          <p:cNvPr id="9" name="Picture 3" descr="D:\BPP\Logo Tel-U\20140510173111!Danau_telkom_university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59"/>
          <a:stretch/>
        </p:blipFill>
        <p:spPr bwMode="auto">
          <a:xfrm>
            <a:off x="3059831" y="1700808"/>
            <a:ext cx="6097923" cy="38164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843807" y="2012353"/>
            <a:ext cx="5062603" cy="3504879"/>
          </a:xfrm>
          <a:prstGeom prst="rect">
            <a:avLst/>
          </a:prstGeom>
          <a:gradFill flip="none" rotWithShape="1">
            <a:gsLst>
              <a:gs pos="22000">
                <a:schemeClr val="bg1">
                  <a:alpha val="0"/>
                </a:schemeClr>
              </a:gs>
              <a:gs pos="82000">
                <a:schemeClr val="bg1">
                  <a:lumMod val="64000"/>
                  <a:lumOff val="36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9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41" y="2996952"/>
            <a:ext cx="4739121" cy="158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/>
              <a:pPr/>
              <a:t>26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850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188640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KOMPETENSI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556792"/>
            <a:ext cx="88204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 algn="just">
              <a:buFont typeface="+mj-lt"/>
              <a:buAutoNum type="alphaLcPeriod"/>
            </a:pP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memahami</a:t>
            </a:r>
            <a:r>
              <a:rPr lang="en-US" sz="2800" dirty="0"/>
              <a:t> </a:t>
            </a:r>
            <a:r>
              <a:rPr lang="en-US" sz="2800" dirty="0" err="1"/>
              <a:t>permasalahan</a:t>
            </a:r>
            <a:r>
              <a:rPr lang="id-ID" sz="2800" dirty="0"/>
              <a:t> dan </a:t>
            </a:r>
            <a:r>
              <a:rPr lang="en-US" sz="2800" dirty="0" err="1"/>
              <a:t>metoda</a:t>
            </a:r>
            <a:r>
              <a:rPr lang="en-US" sz="2800" dirty="0"/>
              <a:t> </a:t>
            </a:r>
            <a:r>
              <a:rPr lang="en-US" sz="2800" dirty="0" err="1"/>
              <a:t>penyelesaian</a:t>
            </a:r>
            <a:r>
              <a:rPr lang="en-US" sz="2800" dirty="0"/>
              <a:t> </a:t>
            </a:r>
            <a:r>
              <a:rPr lang="id-ID" sz="2800" dirty="0"/>
              <a:t>yang berkaitan dengan masing-masing program studi di Fakultas Teknik Elektro.</a:t>
            </a:r>
            <a:endParaRPr lang="en-US" sz="2800" dirty="0"/>
          </a:p>
          <a:p>
            <a:pPr marL="971550" lvl="1" indent="-514350" algn="just">
              <a:buFont typeface="+mj-lt"/>
              <a:buAutoNum type="alphaLcPeriod"/>
            </a:pP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mengambil</a:t>
            </a:r>
            <a:r>
              <a:rPr lang="en-US" sz="2800" dirty="0"/>
              <a:t> </a:t>
            </a:r>
            <a:r>
              <a:rPr lang="en-US" sz="2800" dirty="0" err="1"/>
              <a:t>pelajaran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realita</a:t>
            </a:r>
            <a:r>
              <a:rPr lang="en-US" sz="2800" dirty="0"/>
              <a:t> </a:t>
            </a:r>
            <a:r>
              <a:rPr lang="en-US" sz="2800" dirty="0" err="1"/>
              <a:t>permasalahan</a:t>
            </a:r>
            <a:r>
              <a:rPr lang="en-US" sz="2800" dirty="0"/>
              <a:t> </a:t>
            </a:r>
            <a:r>
              <a:rPr lang="en-US" sz="2800" dirty="0" err="1"/>
              <a:t>perancangan</a:t>
            </a:r>
            <a:r>
              <a:rPr lang="en-US" sz="2800" dirty="0"/>
              <a:t>, </a:t>
            </a:r>
            <a:r>
              <a:rPr lang="en-US" sz="2800" dirty="0" err="1"/>
              <a:t>perencanaan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membandingkan</a:t>
            </a:r>
            <a:r>
              <a:rPr lang="en-US" sz="2800" dirty="0"/>
              <a:t>, </a:t>
            </a:r>
            <a:r>
              <a:rPr lang="en-US" sz="2800" dirty="0" err="1"/>
              <a:t>mencocokkan</a:t>
            </a:r>
            <a:r>
              <a:rPr lang="en-US" sz="2800" dirty="0"/>
              <a:t>, </a:t>
            </a:r>
            <a:r>
              <a:rPr lang="en-US" sz="2800" dirty="0" err="1"/>
              <a:t>menghubungkan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teori-teori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konsep-konsep</a:t>
            </a:r>
            <a:r>
              <a:rPr lang="en-US" sz="2800" dirty="0"/>
              <a:t> yang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dipelajari</a:t>
            </a:r>
            <a:r>
              <a:rPr lang="en-US" sz="2800" dirty="0"/>
              <a:t> di </a:t>
            </a:r>
            <a:r>
              <a:rPr lang="en-US" sz="2800" dirty="0" err="1"/>
              <a:t>perkuliahan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menyusunnya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laporan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282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476672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TUJUAN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404059"/>
            <a:ext cx="88569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Agar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pengalaman</a:t>
            </a:r>
            <a:r>
              <a:rPr lang="en-US" sz="2800" dirty="0"/>
              <a:t> </a:t>
            </a:r>
            <a:r>
              <a:rPr lang="en-US" sz="2800" dirty="0" err="1"/>
              <a:t>praktik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program </a:t>
            </a:r>
            <a:r>
              <a:rPr lang="en-US" sz="2800" dirty="0" err="1"/>
              <a:t>studi</a:t>
            </a:r>
            <a:r>
              <a:rPr lang="en-US" sz="2800" dirty="0"/>
              <a:t> </a:t>
            </a:r>
            <a:r>
              <a:rPr lang="en-US" sz="2800" dirty="0" err="1"/>
              <a:t>masing-masing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Agar </a:t>
            </a:r>
            <a:r>
              <a:rPr lang="id-ID" sz="2800" dirty="0"/>
              <a:t>m</a:t>
            </a:r>
            <a:r>
              <a:rPr lang="en-US" sz="2800" dirty="0" err="1"/>
              <a:t>ahasiswa</a:t>
            </a:r>
            <a:r>
              <a:rPr lang="en-US" sz="2800" dirty="0"/>
              <a:t>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gambaran</a:t>
            </a:r>
            <a:r>
              <a:rPr lang="en-US" sz="2800" dirty="0"/>
              <a:t> </a:t>
            </a:r>
            <a:r>
              <a:rPr lang="en-US" sz="2800" dirty="0" err="1"/>
              <a:t>nyata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Diharapkan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manfaat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wawasan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dirinya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melaksanakan</a:t>
            </a:r>
            <a:r>
              <a:rPr lang="en-US" sz="2800" dirty="0"/>
              <a:t> KP.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Mengisi</a:t>
            </a:r>
            <a:r>
              <a:rPr lang="en-US" sz="2800" dirty="0"/>
              <a:t> </a:t>
            </a:r>
            <a:r>
              <a:rPr lang="en-US" sz="2800" dirty="0" err="1"/>
              <a:t>liburan</a:t>
            </a:r>
            <a:r>
              <a:rPr lang="en-US" sz="2800" dirty="0"/>
              <a:t> </a:t>
            </a:r>
            <a:r>
              <a:rPr lang="en-US" sz="2800" dirty="0" err="1"/>
              <a:t>antar</a:t>
            </a:r>
            <a:r>
              <a:rPr lang="en-US" sz="2800" dirty="0"/>
              <a:t> semester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sesuatu</a:t>
            </a:r>
            <a:r>
              <a:rPr lang="en-US" sz="2800" dirty="0"/>
              <a:t> yang </a:t>
            </a:r>
            <a:r>
              <a:rPr lang="en-US" sz="2800" dirty="0" err="1"/>
              <a:t>berguna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menunjang</a:t>
            </a:r>
            <a:r>
              <a:rPr lang="en-US" sz="2800" dirty="0"/>
              <a:t> </a:t>
            </a:r>
            <a:r>
              <a:rPr lang="en-US" sz="2800" dirty="0" err="1"/>
              <a:t>keahliannya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sks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prakti</a:t>
            </a:r>
            <a:r>
              <a:rPr lang="id-ID" sz="2800" dirty="0"/>
              <a:t>k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termasuk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kuota</a:t>
            </a:r>
            <a:r>
              <a:rPr lang="en-US" sz="2800" dirty="0"/>
              <a:t> </a:t>
            </a:r>
            <a:r>
              <a:rPr lang="en-US" sz="2800" dirty="0" err="1"/>
              <a:t>sks</a:t>
            </a:r>
            <a:r>
              <a:rPr lang="en-US" sz="2800" dirty="0"/>
              <a:t> </a:t>
            </a:r>
            <a:r>
              <a:rPr lang="en-US" sz="2800" dirty="0" err="1"/>
              <a:t>registrasi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1970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476672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MANFAAT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196752"/>
            <a:ext cx="88569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Mengetahui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memahami</a:t>
            </a:r>
            <a:r>
              <a:rPr lang="en-US" sz="2800" dirty="0"/>
              <a:t> </a:t>
            </a:r>
            <a:r>
              <a:rPr lang="en-US" sz="2800" dirty="0" err="1"/>
              <a:t>permasalahan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di </a:t>
            </a:r>
            <a:r>
              <a:rPr lang="en-US" sz="2800" dirty="0" err="1"/>
              <a:t>tempat</a:t>
            </a:r>
            <a:r>
              <a:rPr lang="en-US" sz="2800" dirty="0"/>
              <a:t> KP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Menyesuaikan</a:t>
            </a:r>
            <a:r>
              <a:rPr lang="en-US" sz="2800" dirty="0"/>
              <a:t> (</a:t>
            </a:r>
            <a:r>
              <a:rPr lang="en-US" sz="2800" dirty="0" err="1"/>
              <a:t>menyiapkan</a:t>
            </a:r>
            <a:r>
              <a:rPr lang="en-US" sz="2800" dirty="0"/>
              <a:t>)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menghadapi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menyelesaikan</a:t>
            </a:r>
            <a:r>
              <a:rPr lang="en-US" sz="2800" dirty="0"/>
              <a:t> </a:t>
            </a:r>
            <a:r>
              <a:rPr lang="en-US" sz="2800" dirty="0" err="1"/>
              <a:t>studinya</a:t>
            </a:r>
            <a:r>
              <a:rPr lang="en-US" sz="28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Mengetahui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melihat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peranan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terapan</a:t>
            </a:r>
            <a:r>
              <a:rPr lang="en-US" sz="2800" dirty="0"/>
              <a:t> di </a:t>
            </a:r>
            <a:r>
              <a:rPr lang="en-US" sz="2800" dirty="0" err="1"/>
              <a:t>tempat</a:t>
            </a:r>
            <a:r>
              <a:rPr lang="en-US" sz="2800" dirty="0"/>
              <a:t> KP.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Menyajikan</a:t>
            </a:r>
            <a:r>
              <a:rPr lang="en-US" sz="2800" dirty="0"/>
              <a:t> </a:t>
            </a:r>
            <a:r>
              <a:rPr lang="en-US" sz="2800" dirty="0" err="1"/>
              <a:t>hasil-hasil</a:t>
            </a:r>
            <a:r>
              <a:rPr lang="en-US" sz="2800" dirty="0"/>
              <a:t> yang </a:t>
            </a:r>
            <a:r>
              <a:rPr lang="en-US" sz="2800" dirty="0" err="1"/>
              <a:t>diperoleh</a:t>
            </a:r>
            <a:r>
              <a:rPr lang="en-US" sz="2800" dirty="0"/>
              <a:t> </a:t>
            </a:r>
            <a:r>
              <a:rPr lang="en-US" sz="2800" dirty="0" err="1"/>
              <a:t>selama</a:t>
            </a:r>
            <a:r>
              <a:rPr lang="en-US" sz="2800" dirty="0"/>
              <a:t> KP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Laporan</a:t>
            </a:r>
            <a:r>
              <a:rPr lang="en-US" sz="28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Diharapkan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data yang </a:t>
            </a:r>
            <a:r>
              <a:rPr lang="en-US" sz="2800" dirty="0" err="1"/>
              <a:t>diperoleh</a:t>
            </a:r>
            <a:r>
              <a:rPr lang="en-US" sz="2800" dirty="0"/>
              <a:t> KP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dikembangkan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Tugas</a:t>
            </a:r>
            <a:r>
              <a:rPr lang="en-US" sz="2800" dirty="0"/>
              <a:t> </a:t>
            </a:r>
            <a:r>
              <a:rPr lang="en-US" sz="2800" dirty="0" err="1"/>
              <a:t>Akhir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4159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260648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PRASYARAT KP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3614" y="1596856"/>
            <a:ext cx="90364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id-ID" sz="3600" dirty="0"/>
              <a:t>Mahasiswa aktif pada semester berjalan </a:t>
            </a:r>
            <a:endParaRPr lang="en-US" sz="3600" dirty="0"/>
          </a:p>
          <a:p>
            <a:pPr marL="971550" lvl="1" indent="-514350">
              <a:buFont typeface="+mj-lt"/>
              <a:buAutoNum type="arabicPeriod"/>
            </a:pPr>
            <a:r>
              <a:rPr lang="id-ID" sz="3600" dirty="0"/>
              <a:t>Lulus mata kuliah Geladi</a:t>
            </a:r>
            <a:endParaRPr lang="en-US" sz="3600" dirty="0"/>
          </a:p>
          <a:p>
            <a:pPr marL="971550" lvl="1" indent="-514350">
              <a:buFont typeface="+mj-lt"/>
              <a:buAutoNum type="arabicPeriod"/>
            </a:pPr>
            <a:r>
              <a:rPr lang="id-ID" sz="3600" dirty="0"/>
              <a:t>L</a:t>
            </a:r>
            <a:r>
              <a:rPr lang="en-US" sz="3600" dirty="0" err="1"/>
              <a:t>ulus</a:t>
            </a:r>
            <a:r>
              <a:rPr lang="en-US" sz="3600" dirty="0"/>
              <a:t> </a:t>
            </a:r>
            <a:r>
              <a:rPr lang="en-US" sz="3600" dirty="0" err="1"/>
              <a:t>mata</a:t>
            </a:r>
            <a:r>
              <a:rPr lang="en-US" sz="3600" dirty="0"/>
              <a:t> </a:t>
            </a:r>
            <a:r>
              <a:rPr lang="en-US" sz="3600" dirty="0" err="1"/>
              <a:t>kuliah</a:t>
            </a:r>
            <a:r>
              <a:rPr lang="en-US" sz="3600" dirty="0"/>
              <a:t> minimal </a:t>
            </a:r>
            <a:r>
              <a:rPr lang="id-ID" sz="3600" dirty="0"/>
              <a:t>8</a:t>
            </a:r>
            <a:r>
              <a:rPr lang="en-US" sz="3600" dirty="0"/>
              <a:t>0 SKS </a:t>
            </a:r>
            <a:r>
              <a:rPr lang="en-US" sz="3600" dirty="0" err="1"/>
              <a:t>dengan</a:t>
            </a:r>
            <a:r>
              <a:rPr lang="en-US" sz="3600" dirty="0"/>
              <a:t>    IP ≥ 2,00</a:t>
            </a:r>
            <a:r>
              <a:rPr lang="id-ID" sz="3600" dirty="0"/>
              <a:t> dan atau Lulus Tingkat 2</a:t>
            </a:r>
            <a:endParaRPr lang="en-US" sz="3600" dirty="0"/>
          </a:p>
          <a:p>
            <a:pPr marL="971550" lvl="1" indent="-514350">
              <a:buFont typeface="+mj-lt"/>
              <a:buAutoNum type="arabicPeriod"/>
            </a:pPr>
            <a:r>
              <a:rPr lang="id-ID" sz="3600" dirty="0"/>
              <a:t>Mata kuliah KP diambil pada semester berjalan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8984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116632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PENYELENGGARAAN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052736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id-ID" sz="2800" dirty="0"/>
              <a:t>Kerja Praktek dengan tataran beban akademik 2 SKS dilaksanakan dalam masa libur pergantian tahun akademik, yaitu paling awal sesudah berakhirnya semester 6 selama minimal 6 – 8 minggu di luar jadwal perkuliahan pada jam kerja penuh ( 8 jam perhari) dalam hari kerja penuh (5 hari per Minggu). </a:t>
            </a:r>
            <a:endParaRPr lang="en-US" sz="28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dirty="0"/>
              <a:t>P</a:t>
            </a:r>
            <a:r>
              <a:rPr lang="id-ID" sz="2800" dirty="0"/>
              <a:t>enempatan lokasi kerja berdasarkan permohonan Universitas u.p. Dekan Fakultas sesuai usulan mahasiswa yang telah disetujui oleh </a:t>
            </a:r>
            <a:r>
              <a:rPr lang="en-US" sz="2800" dirty="0"/>
              <a:t>D</a:t>
            </a:r>
            <a:r>
              <a:rPr lang="id-ID" sz="2800" dirty="0"/>
              <a:t>osen </a:t>
            </a:r>
            <a:r>
              <a:rPr lang="en-US" sz="2800" dirty="0"/>
              <a:t>W</a:t>
            </a:r>
            <a:r>
              <a:rPr lang="id-ID" sz="2800" dirty="0"/>
              <a:t>ali.  Masa pendaftaran KP paling lambat 4 (empat) bulan sebelum pelaksanaan dengan mengisi formulir permohonan KP yang disetujui oleh dosen wali.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992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260648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RUANG LINGKUP KP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id-ID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404059"/>
            <a:ext cx="88204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id-ID" sz="2800" dirty="0"/>
              <a:t>Merupakan implementasi dari pengetahuan dan keterampilan yang telah diperoleh dari kegiatan perkuliahan untuk berkontribusi membantu pemecahan masalah di berbagai perusahaan/instansi dengan bidang kerja yang sesuai rumpun ilmu Fakultas.</a:t>
            </a:r>
            <a:endParaRPr lang="en-US" sz="2800" dirty="0"/>
          </a:p>
          <a:p>
            <a:pPr marL="457200" lvl="0" indent="-457200" algn="just">
              <a:buFont typeface="+mj-lt"/>
              <a:buAutoNum type="arabicPeriod"/>
            </a:pPr>
            <a:r>
              <a:rPr lang="id-ID" sz="2800" dirty="0"/>
              <a:t>Lingkup pekerjaan KP bukan hanya mencakup studi,</a:t>
            </a:r>
            <a:r>
              <a:rPr lang="en-US" sz="2800" dirty="0"/>
              <a:t> </a:t>
            </a:r>
            <a:r>
              <a:rPr lang="id-ID" sz="2800" dirty="0"/>
              <a:t>namun harus memberikan suatu hasil kerja nyata/kongkrit, seperti: analisis dan hasil atau rekomendasi penyelesaian satu masalah, produk sederhana, desain, modul pelatihan,</a:t>
            </a:r>
            <a:r>
              <a:rPr lang="en-US" sz="2800" dirty="0"/>
              <a:t> </a:t>
            </a:r>
            <a:r>
              <a:rPr lang="id-ID" sz="2800" dirty="0"/>
              <a:t>modul prosedur kerja atau lainnya.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937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BPP\Logo Tel-U\1.-Logo-Telkom-University- merah foo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3296"/>
            <a:ext cx="9144000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BPP\Logo Tel-U\1.-Logo-Telkom-University-Konfigrasi-2-Bar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69363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51921" y="404664"/>
            <a:ext cx="5184575" cy="742536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KEWAJIBAN MAHASISWA KP</a:t>
            </a:r>
            <a:endParaRPr lang="id-ID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6C44-F711-40D8-933D-5408AFB57C5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618922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id-ID" sz="2800" dirty="0"/>
              <a:t>Mentaati segala ketentuan dan tidak melanggar aturan yang ditetapkan oleh instansi/perusahaan, termasuk menjaga kerahasiaan instansi/perusahaan.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id-ID" sz="2800" dirty="0"/>
              <a:t>Melaksanakan seluruh tugas yang diberikan oleh instansi/perusahaan dengan kualitas sebaik-baiknya sesuai waktu yang diberikan.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id-ID" sz="2800" dirty="0"/>
              <a:t>Membawakan atitude, akhlak, sikap kepribadian, dan tata krama yang baik.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id-ID" sz="2800" dirty="0"/>
              <a:t>Memelihara kejujuran dan kedisiplinan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8505345"/>
      </p:ext>
    </p:extLst>
  </p:cSld>
  <p:clrMapOvr>
    <a:masterClrMapping/>
  </p:clrMapOvr>
</p:sld>
</file>

<file path=ppt/theme/theme1.xml><?xml version="1.0" encoding="utf-8"?>
<a:theme xmlns:a="http://schemas.openxmlformats.org/drawingml/2006/main" name="BPP Tel-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BPP Tel-U</Template>
  <TotalTime>6326</TotalTime>
  <Words>1616</Words>
  <Application>Microsoft Office PowerPoint</Application>
  <PresentationFormat>Tampilan Layar (4:3)</PresentationFormat>
  <Paragraphs>189</Paragraphs>
  <Slides>26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26</vt:i4>
      </vt:variant>
    </vt:vector>
  </HeadingPairs>
  <TitlesOfParts>
    <vt:vector size="32" baseType="lpstr">
      <vt:lpstr>Aharoni</vt:lpstr>
      <vt:lpstr>Arial</vt:lpstr>
      <vt:lpstr>Arial Black</vt:lpstr>
      <vt:lpstr>Bernard MT Condensed</vt:lpstr>
      <vt:lpstr>Calibri</vt:lpstr>
      <vt:lpstr>BPP Tel-U</vt:lpstr>
      <vt:lpstr>SOSIALISASI KERJA PRAKTEK FTE  2017 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Hibah  Buku Ajar  2015</dc:title>
  <dc:creator>Gumi</dc:creator>
  <cp:lastModifiedBy>LEANNA VIDYA YOVITA</cp:lastModifiedBy>
  <cp:revision>205</cp:revision>
  <cp:lastPrinted>2015-03-29T21:56:54Z</cp:lastPrinted>
  <dcterms:created xsi:type="dcterms:W3CDTF">2015-02-05T09:27:37Z</dcterms:created>
  <dcterms:modified xsi:type="dcterms:W3CDTF">2017-01-09T08:03:14Z</dcterms:modified>
</cp:coreProperties>
</file>